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57" r:id="rId5"/>
    <p:sldId id="314" r:id="rId6"/>
    <p:sldId id="304" r:id="rId7"/>
    <p:sldId id="353" r:id="rId8"/>
    <p:sldId id="300" r:id="rId9"/>
    <p:sldId id="257" r:id="rId10"/>
    <p:sldId id="265" r:id="rId11"/>
    <p:sldId id="273" r:id="rId12"/>
    <p:sldId id="287" r:id="rId13"/>
    <p:sldId id="270" r:id="rId14"/>
    <p:sldId id="359" r:id="rId15"/>
    <p:sldId id="356" r:id="rId16"/>
    <p:sldId id="266" r:id="rId17"/>
    <p:sldId id="355" r:id="rId18"/>
    <p:sldId id="323" r:id="rId19"/>
    <p:sldId id="331" r:id="rId20"/>
    <p:sldId id="3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A0A3C8-87F7-4EAF-9C56-61C797F2C2C6}" v="847" dt="2021-06-18T13:45:23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vastava, Kalyan" userId="2819c42d-b273-484b-b73e-5604e815cf11" providerId="ADAL" clId="{D6A0A3C8-87F7-4EAF-9C56-61C797F2C2C6}"/>
    <pc:docChg chg="undo custSel addSld delSld modSld sldOrd">
      <pc:chgData name="Srivastava, Kalyan" userId="2819c42d-b273-484b-b73e-5604e815cf11" providerId="ADAL" clId="{D6A0A3C8-87F7-4EAF-9C56-61C797F2C2C6}" dt="2021-06-18T13:45:24.322" v="3446" actId="1076"/>
      <pc:docMkLst>
        <pc:docMk/>
      </pc:docMkLst>
      <pc:sldChg chg="addSp delSp modSp mod modTransition">
        <pc:chgData name="Srivastava, Kalyan" userId="2819c42d-b273-484b-b73e-5604e815cf11" providerId="ADAL" clId="{D6A0A3C8-87F7-4EAF-9C56-61C797F2C2C6}" dt="2021-06-18T12:50:40.202" v="3415" actId="14100"/>
        <pc:sldMkLst>
          <pc:docMk/>
          <pc:sldMk cId="689275641" sldId="257"/>
        </pc:sldMkLst>
        <pc:spChg chg="mod">
          <ac:chgData name="Srivastava, Kalyan" userId="2819c42d-b273-484b-b73e-5604e815cf11" providerId="ADAL" clId="{D6A0A3C8-87F7-4EAF-9C56-61C797F2C2C6}" dt="2021-06-16T13:46:50.421" v="1268" actId="1076"/>
          <ac:spMkLst>
            <pc:docMk/>
            <pc:sldMk cId="689275641" sldId="257"/>
            <ac:spMk id="4" creationId="{36DE75C1-C267-45AC-B96B-DB6E796BECBC}"/>
          </ac:spMkLst>
        </pc:spChg>
        <pc:spChg chg="mod">
          <ac:chgData name="Srivastava, Kalyan" userId="2819c42d-b273-484b-b73e-5604e815cf11" providerId="ADAL" clId="{D6A0A3C8-87F7-4EAF-9C56-61C797F2C2C6}" dt="2021-06-16T13:46:50.421" v="1268" actId="1076"/>
          <ac:spMkLst>
            <pc:docMk/>
            <pc:sldMk cId="689275641" sldId="257"/>
            <ac:spMk id="8" creationId="{2A2BC335-E0E9-491E-AD3B-3082289B5F8C}"/>
          </ac:spMkLst>
        </pc:spChg>
        <pc:spChg chg="mod">
          <ac:chgData name="Srivastava, Kalyan" userId="2819c42d-b273-484b-b73e-5604e815cf11" providerId="ADAL" clId="{D6A0A3C8-87F7-4EAF-9C56-61C797F2C2C6}" dt="2021-06-16T13:46:50.421" v="1268" actId="1076"/>
          <ac:spMkLst>
            <pc:docMk/>
            <pc:sldMk cId="689275641" sldId="257"/>
            <ac:spMk id="9" creationId="{CAC4307B-C946-48C3-8343-344DE4EE73A1}"/>
          </ac:spMkLst>
        </pc:spChg>
        <pc:spChg chg="mod">
          <ac:chgData name="Srivastava, Kalyan" userId="2819c42d-b273-484b-b73e-5604e815cf11" providerId="ADAL" clId="{D6A0A3C8-87F7-4EAF-9C56-61C797F2C2C6}" dt="2021-06-16T13:46:50.421" v="1268" actId="1076"/>
          <ac:spMkLst>
            <pc:docMk/>
            <pc:sldMk cId="689275641" sldId="257"/>
            <ac:spMk id="10" creationId="{6F820EEC-1948-4360-93EC-DCA49F8DC502}"/>
          </ac:spMkLst>
        </pc:spChg>
        <pc:spChg chg="mod">
          <ac:chgData name="Srivastava, Kalyan" userId="2819c42d-b273-484b-b73e-5604e815cf11" providerId="ADAL" clId="{D6A0A3C8-87F7-4EAF-9C56-61C797F2C2C6}" dt="2021-06-16T13:46:50.421" v="1268" actId="1076"/>
          <ac:spMkLst>
            <pc:docMk/>
            <pc:sldMk cId="689275641" sldId="257"/>
            <ac:spMk id="11" creationId="{DBE6197C-A639-4ACA-AD5A-E1C380265842}"/>
          </ac:spMkLst>
        </pc:spChg>
        <pc:spChg chg="mod">
          <ac:chgData name="Srivastava, Kalyan" userId="2819c42d-b273-484b-b73e-5604e815cf11" providerId="ADAL" clId="{D6A0A3C8-87F7-4EAF-9C56-61C797F2C2C6}" dt="2021-06-16T13:46:50.421" v="1268" actId="1076"/>
          <ac:spMkLst>
            <pc:docMk/>
            <pc:sldMk cId="689275641" sldId="257"/>
            <ac:spMk id="12" creationId="{4156A79B-F849-4215-A32D-671F039ECAB7}"/>
          </ac:spMkLst>
        </pc:spChg>
        <pc:spChg chg="mod">
          <ac:chgData name="Srivastava, Kalyan" userId="2819c42d-b273-484b-b73e-5604e815cf11" providerId="ADAL" clId="{D6A0A3C8-87F7-4EAF-9C56-61C797F2C2C6}" dt="2021-06-16T13:46:50.421" v="1268" actId="1076"/>
          <ac:spMkLst>
            <pc:docMk/>
            <pc:sldMk cId="689275641" sldId="257"/>
            <ac:spMk id="13" creationId="{946E56E6-0D51-4420-8886-2AFA4D24F84B}"/>
          </ac:spMkLst>
        </pc:spChg>
        <pc:spChg chg="mod">
          <ac:chgData name="Srivastava, Kalyan" userId="2819c42d-b273-484b-b73e-5604e815cf11" providerId="ADAL" clId="{D6A0A3C8-87F7-4EAF-9C56-61C797F2C2C6}" dt="2021-06-16T13:46:50.421" v="1268" actId="1076"/>
          <ac:spMkLst>
            <pc:docMk/>
            <pc:sldMk cId="689275641" sldId="257"/>
            <ac:spMk id="14" creationId="{0B98BD5B-98A7-44BA-A370-741492601F32}"/>
          </ac:spMkLst>
        </pc:spChg>
        <pc:spChg chg="mod">
          <ac:chgData name="Srivastava, Kalyan" userId="2819c42d-b273-484b-b73e-5604e815cf11" providerId="ADAL" clId="{D6A0A3C8-87F7-4EAF-9C56-61C797F2C2C6}" dt="2021-06-16T13:46:50.421" v="1268" actId="1076"/>
          <ac:spMkLst>
            <pc:docMk/>
            <pc:sldMk cId="689275641" sldId="257"/>
            <ac:spMk id="15" creationId="{E960279C-3249-4E65-8734-26D1D03192DB}"/>
          </ac:spMkLst>
        </pc:spChg>
        <pc:spChg chg="add mod">
          <ac:chgData name="Srivastava, Kalyan" userId="2819c42d-b273-484b-b73e-5604e815cf11" providerId="ADAL" clId="{D6A0A3C8-87F7-4EAF-9C56-61C797F2C2C6}" dt="2021-06-18T12:50:40.202" v="3415" actId="14100"/>
          <ac:spMkLst>
            <pc:docMk/>
            <pc:sldMk cId="689275641" sldId="257"/>
            <ac:spMk id="16" creationId="{905F11FC-979F-4C01-ACD4-9E19649B6DAE}"/>
          </ac:spMkLst>
        </pc:spChg>
        <pc:spChg chg="add del mod">
          <ac:chgData name="Srivastava, Kalyan" userId="2819c42d-b273-484b-b73e-5604e815cf11" providerId="ADAL" clId="{D6A0A3C8-87F7-4EAF-9C56-61C797F2C2C6}" dt="2021-06-16T13:44:49.912" v="1224"/>
          <ac:spMkLst>
            <pc:docMk/>
            <pc:sldMk cId="689275641" sldId="257"/>
            <ac:spMk id="17" creationId="{D5017960-E009-4E93-BC08-69F0F6349522}"/>
          </ac:spMkLst>
        </pc:spChg>
        <pc:spChg chg="add del mod">
          <ac:chgData name="Srivastava, Kalyan" userId="2819c42d-b273-484b-b73e-5604e815cf11" providerId="ADAL" clId="{D6A0A3C8-87F7-4EAF-9C56-61C797F2C2C6}" dt="2021-06-16T13:44:59.271" v="1226"/>
          <ac:spMkLst>
            <pc:docMk/>
            <pc:sldMk cId="689275641" sldId="257"/>
            <ac:spMk id="18" creationId="{C442FEE0-73FC-4721-9883-7AD556DE5871}"/>
          </ac:spMkLst>
        </pc:spChg>
        <pc:grpChg chg="add mod">
          <ac:chgData name="Srivastava, Kalyan" userId="2819c42d-b273-484b-b73e-5604e815cf11" providerId="ADAL" clId="{D6A0A3C8-87F7-4EAF-9C56-61C797F2C2C6}" dt="2021-06-16T13:46:50.421" v="1268" actId="1076"/>
          <ac:grpSpMkLst>
            <pc:docMk/>
            <pc:sldMk cId="689275641" sldId="257"/>
            <ac:grpSpMk id="2" creationId="{CFCF8342-739C-447C-9696-A0DA61B000A3}"/>
          </ac:grpSpMkLst>
        </pc:grpChg>
        <pc:grpChg chg="add mod">
          <ac:chgData name="Srivastava, Kalyan" userId="2819c42d-b273-484b-b73e-5604e815cf11" providerId="ADAL" clId="{D6A0A3C8-87F7-4EAF-9C56-61C797F2C2C6}" dt="2021-06-16T13:46:50.421" v="1268" actId="1076"/>
          <ac:grpSpMkLst>
            <pc:docMk/>
            <pc:sldMk cId="689275641" sldId="257"/>
            <ac:grpSpMk id="3" creationId="{B2D1F017-F878-447E-AC63-9F2087DB31C0}"/>
          </ac:grpSpMkLst>
        </pc:grpChg>
        <pc:graphicFrameChg chg="add mod modGraphic">
          <ac:chgData name="Srivastava, Kalyan" userId="2819c42d-b273-484b-b73e-5604e815cf11" providerId="ADAL" clId="{D6A0A3C8-87F7-4EAF-9C56-61C797F2C2C6}" dt="2021-06-16T13:46:54.906" v="1269" actId="1076"/>
          <ac:graphicFrameMkLst>
            <pc:docMk/>
            <pc:sldMk cId="689275641" sldId="257"/>
            <ac:graphicFrameMk id="19" creationId="{4A0CC150-5729-4B76-8F58-4DBB16C63D28}"/>
          </ac:graphicFrameMkLst>
        </pc:graphicFrameChg>
        <pc:picChg chg="mod">
          <ac:chgData name="Srivastava, Kalyan" userId="2819c42d-b273-484b-b73e-5604e815cf11" providerId="ADAL" clId="{D6A0A3C8-87F7-4EAF-9C56-61C797F2C2C6}" dt="2021-06-16T13:46:50.421" v="1268" actId="1076"/>
          <ac:picMkLst>
            <pc:docMk/>
            <pc:sldMk cId="689275641" sldId="257"/>
            <ac:picMk id="2052" creationId="{38927F27-AFA5-452E-A9B2-2746DF730F6E}"/>
          </ac:picMkLst>
        </pc:picChg>
        <pc:picChg chg="mod">
          <ac:chgData name="Srivastava, Kalyan" userId="2819c42d-b273-484b-b73e-5604e815cf11" providerId="ADAL" clId="{D6A0A3C8-87F7-4EAF-9C56-61C797F2C2C6}" dt="2021-06-16T13:46:50.421" v="1268" actId="1076"/>
          <ac:picMkLst>
            <pc:docMk/>
            <pc:sldMk cId="689275641" sldId="257"/>
            <ac:picMk id="2054" creationId="{AD5F7B35-F82C-4DD8-95FA-5EA530235023}"/>
          </ac:picMkLst>
        </pc:picChg>
      </pc:sldChg>
      <pc:sldChg chg="addSp delSp modSp mod modTransition">
        <pc:chgData name="Srivastava, Kalyan" userId="2819c42d-b273-484b-b73e-5604e815cf11" providerId="ADAL" clId="{D6A0A3C8-87F7-4EAF-9C56-61C797F2C2C6}" dt="2021-06-17T00:07:49.190" v="2914"/>
        <pc:sldMkLst>
          <pc:docMk/>
          <pc:sldMk cId="1711490917" sldId="265"/>
        </pc:sldMkLst>
        <pc:spChg chg="add mod">
          <ac:chgData name="Srivastava, Kalyan" userId="2819c42d-b273-484b-b73e-5604e815cf11" providerId="ADAL" clId="{D6A0A3C8-87F7-4EAF-9C56-61C797F2C2C6}" dt="2021-06-16T23:55:17.571" v="2604" actId="20577"/>
          <ac:spMkLst>
            <pc:docMk/>
            <pc:sldMk cId="1711490917" sldId="265"/>
            <ac:spMk id="2" creationId="{B4FDD2E7-7058-49B5-B0E9-AD0EF32088A9}"/>
          </ac:spMkLst>
        </pc:spChg>
        <pc:spChg chg="mod">
          <ac:chgData name="Srivastava, Kalyan" userId="2819c42d-b273-484b-b73e-5604e815cf11" providerId="ADAL" clId="{D6A0A3C8-87F7-4EAF-9C56-61C797F2C2C6}" dt="2021-06-16T17:51:30.191" v="2384" actId="1076"/>
          <ac:spMkLst>
            <pc:docMk/>
            <pc:sldMk cId="1711490917" sldId="265"/>
            <ac:spMk id="5" creationId="{5EE87BEB-5871-4F69-BD0B-B068C0D4C5C2}"/>
          </ac:spMkLst>
        </pc:spChg>
        <pc:spChg chg="add del mod">
          <ac:chgData name="Srivastava, Kalyan" userId="2819c42d-b273-484b-b73e-5604e815cf11" providerId="ADAL" clId="{D6A0A3C8-87F7-4EAF-9C56-61C797F2C2C6}" dt="2021-06-16T17:19:14.812" v="2217"/>
          <ac:spMkLst>
            <pc:docMk/>
            <pc:sldMk cId="1711490917" sldId="265"/>
            <ac:spMk id="7" creationId="{7FEB7EF6-7BD2-413E-BA95-8D5FD80A2E9D}"/>
          </ac:spMkLst>
        </pc:spChg>
        <pc:spChg chg="add mod">
          <ac:chgData name="Srivastava, Kalyan" userId="2819c42d-b273-484b-b73e-5604e815cf11" providerId="ADAL" clId="{D6A0A3C8-87F7-4EAF-9C56-61C797F2C2C6}" dt="2021-06-16T17:51:43.539" v="2437" actId="20577"/>
          <ac:spMkLst>
            <pc:docMk/>
            <pc:sldMk cId="1711490917" sldId="265"/>
            <ac:spMk id="8" creationId="{59F503F7-D8C9-4765-956F-A29B8F357ADF}"/>
          </ac:spMkLst>
        </pc:spChg>
        <pc:spChg chg="add mod">
          <ac:chgData name="Srivastava, Kalyan" userId="2819c42d-b273-484b-b73e-5604e815cf11" providerId="ADAL" clId="{D6A0A3C8-87F7-4EAF-9C56-61C797F2C2C6}" dt="2021-06-16T23:55:06.868" v="2597"/>
          <ac:spMkLst>
            <pc:docMk/>
            <pc:sldMk cId="1711490917" sldId="265"/>
            <ac:spMk id="9" creationId="{15BBE701-41CC-43E5-AA16-D425CF3668C3}"/>
          </ac:spMkLst>
        </pc:spChg>
        <pc:picChg chg="add del mod">
          <ac:chgData name="Srivastava, Kalyan" userId="2819c42d-b273-484b-b73e-5604e815cf11" providerId="ADAL" clId="{D6A0A3C8-87F7-4EAF-9C56-61C797F2C2C6}" dt="2021-06-16T17:19:14.812" v="2217"/>
          <ac:picMkLst>
            <pc:docMk/>
            <pc:sldMk cId="1711490917" sldId="265"/>
            <ac:picMk id="6" creationId="{223E3628-5096-41CE-8054-48A071493ECB}"/>
          </ac:picMkLst>
        </pc:picChg>
        <pc:picChg chg="add mod">
          <ac:chgData name="Srivastava, Kalyan" userId="2819c42d-b273-484b-b73e-5604e815cf11" providerId="ADAL" clId="{D6A0A3C8-87F7-4EAF-9C56-61C797F2C2C6}" dt="2021-06-16T17:51:25.289" v="2383" actId="14100"/>
          <ac:picMkLst>
            <pc:docMk/>
            <pc:sldMk cId="1711490917" sldId="265"/>
            <ac:picMk id="6" creationId="{8603A68F-7428-4181-84FD-697D2A02B170}"/>
          </ac:picMkLst>
        </pc:picChg>
        <pc:picChg chg="add mod">
          <ac:chgData name="Srivastava, Kalyan" userId="2819c42d-b273-484b-b73e-5604e815cf11" providerId="ADAL" clId="{D6A0A3C8-87F7-4EAF-9C56-61C797F2C2C6}" dt="2021-06-16T17:51:12.116" v="2379" actId="14100"/>
          <ac:picMkLst>
            <pc:docMk/>
            <pc:sldMk cId="1711490917" sldId="265"/>
            <ac:picMk id="7" creationId="{BFE27662-3487-4C07-9101-8077A5ED82D1}"/>
          </ac:picMkLst>
        </pc:picChg>
        <pc:picChg chg="add del mod">
          <ac:chgData name="Srivastava, Kalyan" userId="2819c42d-b273-484b-b73e-5604e815cf11" providerId="ADAL" clId="{D6A0A3C8-87F7-4EAF-9C56-61C797F2C2C6}" dt="2021-06-16T17:19:14.812" v="2217"/>
          <ac:picMkLst>
            <pc:docMk/>
            <pc:sldMk cId="1711490917" sldId="265"/>
            <ac:picMk id="8" creationId="{190EB5C3-8FAF-4121-ABB1-D52C93D8F967}"/>
          </ac:picMkLst>
        </pc:picChg>
        <pc:picChg chg="mod">
          <ac:chgData name="Srivastava, Kalyan" userId="2819c42d-b273-484b-b73e-5604e815cf11" providerId="ADAL" clId="{D6A0A3C8-87F7-4EAF-9C56-61C797F2C2C6}" dt="2021-06-16T17:50:56.212" v="2374" actId="1076"/>
          <ac:picMkLst>
            <pc:docMk/>
            <pc:sldMk cId="1711490917" sldId="265"/>
            <ac:picMk id="10242" creationId="{0DB2D8B1-B655-4FE8-A4D4-3328D30575D0}"/>
          </ac:picMkLst>
        </pc:picChg>
        <pc:picChg chg="mod">
          <ac:chgData name="Srivastava, Kalyan" userId="2819c42d-b273-484b-b73e-5604e815cf11" providerId="ADAL" clId="{D6A0A3C8-87F7-4EAF-9C56-61C797F2C2C6}" dt="2021-06-16T17:51:00.185" v="2375" actId="1076"/>
          <ac:picMkLst>
            <pc:docMk/>
            <pc:sldMk cId="1711490917" sldId="265"/>
            <ac:picMk id="10244" creationId="{F993AB53-A59E-4C38-9D3F-8A1643C31809}"/>
          </ac:picMkLst>
        </pc:picChg>
      </pc:sldChg>
      <pc:sldChg chg="addSp delSp modSp mod modTransition">
        <pc:chgData name="Srivastava, Kalyan" userId="2819c42d-b273-484b-b73e-5604e815cf11" providerId="ADAL" clId="{D6A0A3C8-87F7-4EAF-9C56-61C797F2C2C6}" dt="2021-06-17T00:07:49.190" v="2914"/>
        <pc:sldMkLst>
          <pc:docMk/>
          <pc:sldMk cId="1539005840" sldId="266"/>
        </pc:sldMkLst>
        <pc:spChg chg="del mod">
          <ac:chgData name="Srivastava, Kalyan" userId="2819c42d-b273-484b-b73e-5604e815cf11" providerId="ADAL" clId="{D6A0A3C8-87F7-4EAF-9C56-61C797F2C2C6}" dt="2021-06-16T13:29:57.348" v="687" actId="478"/>
          <ac:spMkLst>
            <pc:docMk/>
            <pc:sldMk cId="1539005840" sldId="266"/>
            <ac:spMk id="2" creationId="{76CCB051-2B7C-444E-BF9E-635998794609}"/>
          </ac:spMkLst>
        </pc:spChg>
        <pc:spChg chg="mod">
          <ac:chgData name="Srivastava, Kalyan" userId="2819c42d-b273-484b-b73e-5604e815cf11" providerId="ADAL" clId="{D6A0A3C8-87F7-4EAF-9C56-61C797F2C2C6}" dt="2021-06-16T13:31:43.529" v="787" actId="20577"/>
          <ac:spMkLst>
            <pc:docMk/>
            <pc:sldMk cId="1539005840" sldId="266"/>
            <ac:spMk id="3" creationId="{A6712C03-80C1-40AD-8E6C-532412680B32}"/>
          </ac:spMkLst>
        </pc:spChg>
        <pc:spChg chg="add del mod">
          <ac:chgData name="Srivastava, Kalyan" userId="2819c42d-b273-484b-b73e-5604e815cf11" providerId="ADAL" clId="{D6A0A3C8-87F7-4EAF-9C56-61C797F2C2C6}" dt="2021-06-16T13:30:01.179" v="688" actId="478"/>
          <ac:spMkLst>
            <pc:docMk/>
            <pc:sldMk cId="1539005840" sldId="266"/>
            <ac:spMk id="6" creationId="{9B81D6E0-8DBC-4501-9DBC-EE3740C160C2}"/>
          </ac:spMkLst>
        </pc:spChg>
        <pc:spChg chg="add mod">
          <ac:chgData name="Srivastava, Kalyan" userId="2819c42d-b273-484b-b73e-5604e815cf11" providerId="ADAL" clId="{D6A0A3C8-87F7-4EAF-9C56-61C797F2C2C6}" dt="2021-06-16T13:31:58.254" v="788" actId="1076"/>
          <ac:spMkLst>
            <pc:docMk/>
            <pc:sldMk cId="1539005840" sldId="266"/>
            <ac:spMk id="7" creationId="{328D4686-95CF-45E6-A7D5-5675E7CEF477}"/>
          </ac:spMkLst>
        </pc:spChg>
        <pc:picChg chg="mod">
          <ac:chgData name="Srivastava, Kalyan" userId="2819c42d-b273-484b-b73e-5604e815cf11" providerId="ADAL" clId="{D6A0A3C8-87F7-4EAF-9C56-61C797F2C2C6}" dt="2021-06-16T13:29:42.281" v="668" actId="1076"/>
          <ac:picMkLst>
            <pc:docMk/>
            <pc:sldMk cId="1539005840" sldId="266"/>
            <ac:picMk id="5" creationId="{3CE18494-265E-4FA8-AD56-E1425AF2451B}"/>
          </ac:picMkLst>
        </pc:picChg>
      </pc:sldChg>
      <pc:sldChg chg="addSp modSp mod modTransition">
        <pc:chgData name="Srivastava, Kalyan" userId="2819c42d-b273-484b-b73e-5604e815cf11" providerId="ADAL" clId="{D6A0A3C8-87F7-4EAF-9C56-61C797F2C2C6}" dt="2021-06-17T00:07:49.190" v="2914"/>
        <pc:sldMkLst>
          <pc:docMk/>
          <pc:sldMk cId="2357737385" sldId="270"/>
        </pc:sldMkLst>
        <pc:spChg chg="mod">
          <ac:chgData name="Srivastava, Kalyan" userId="2819c42d-b273-484b-b73e-5604e815cf11" providerId="ADAL" clId="{D6A0A3C8-87F7-4EAF-9C56-61C797F2C2C6}" dt="2021-06-16T17:54:57.500" v="2485" actId="1076"/>
          <ac:spMkLst>
            <pc:docMk/>
            <pc:sldMk cId="2357737385" sldId="270"/>
            <ac:spMk id="5" creationId="{B24BAC70-8E0B-4468-A0C6-4E783AD8AD1E}"/>
          </ac:spMkLst>
        </pc:spChg>
        <pc:spChg chg="add mod">
          <ac:chgData name="Srivastava, Kalyan" userId="2819c42d-b273-484b-b73e-5604e815cf11" providerId="ADAL" clId="{D6A0A3C8-87F7-4EAF-9C56-61C797F2C2C6}" dt="2021-06-16T17:55:09.170" v="2495" actId="20577"/>
          <ac:spMkLst>
            <pc:docMk/>
            <pc:sldMk cId="2357737385" sldId="270"/>
            <ac:spMk id="8" creationId="{E19F383B-FE55-4397-B8B2-C50CAD113D81}"/>
          </ac:spMkLst>
        </pc:spChg>
        <pc:picChg chg="add mod">
          <ac:chgData name="Srivastava, Kalyan" userId="2819c42d-b273-484b-b73e-5604e815cf11" providerId="ADAL" clId="{D6A0A3C8-87F7-4EAF-9C56-61C797F2C2C6}" dt="2021-06-16T17:54:32.592" v="2482" actId="14100"/>
          <ac:picMkLst>
            <pc:docMk/>
            <pc:sldMk cId="2357737385" sldId="270"/>
            <ac:picMk id="6" creationId="{13A1F661-BF3E-42EF-9982-AF24F7EFA7F5}"/>
          </ac:picMkLst>
        </pc:picChg>
        <pc:picChg chg="add mod">
          <ac:chgData name="Srivastava, Kalyan" userId="2819c42d-b273-484b-b73e-5604e815cf11" providerId="ADAL" clId="{D6A0A3C8-87F7-4EAF-9C56-61C797F2C2C6}" dt="2021-06-16T17:54:49.468" v="2484" actId="14100"/>
          <ac:picMkLst>
            <pc:docMk/>
            <pc:sldMk cId="2357737385" sldId="270"/>
            <ac:picMk id="7" creationId="{B1DAEA0D-7BF9-49BD-838A-E96282136624}"/>
          </ac:picMkLst>
        </pc:picChg>
        <pc:picChg chg="mod">
          <ac:chgData name="Srivastava, Kalyan" userId="2819c42d-b273-484b-b73e-5604e815cf11" providerId="ADAL" clId="{D6A0A3C8-87F7-4EAF-9C56-61C797F2C2C6}" dt="2021-06-16T17:54:09.631" v="2477" actId="1076"/>
          <ac:picMkLst>
            <pc:docMk/>
            <pc:sldMk cId="2357737385" sldId="270"/>
            <ac:picMk id="15362" creationId="{6D3EB217-98EF-483F-9593-876628468C99}"/>
          </ac:picMkLst>
        </pc:picChg>
        <pc:picChg chg="mod">
          <ac:chgData name="Srivastava, Kalyan" userId="2819c42d-b273-484b-b73e-5604e815cf11" providerId="ADAL" clId="{D6A0A3C8-87F7-4EAF-9C56-61C797F2C2C6}" dt="2021-06-16T17:54:21.572" v="2480" actId="14100"/>
          <ac:picMkLst>
            <pc:docMk/>
            <pc:sldMk cId="2357737385" sldId="270"/>
            <ac:picMk id="15366" creationId="{E26CF519-8BB5-4664-A457-6D322B3E754D}"/>
          </ac:picMkLst>
        </pc:picChg>
      </pc:sldChg>
      <pc:sldChg chg="addSp modSp mod modTransition">
        <pc:chgData name="Srivastava, Kalyan" userId="2819c42d-b273-484b-b73e-5604e815cf11" providerId="ADAL" clId="{D6A0A3C8-87F7-4EAF-9C56-61C797F2C2C6}" dt="2021-06-17T00:07:49.190" v="2914"/>
        <pc:sldMkLst>
          <pc:docMk/>
          <pc:sldMk cId="738750455" sldId="273"/>
        </pc:sldMkLst>
        <pc:spChg chg="mod">
          <ac:chgData name="Srivastava, Kalyan" userId="2819c42d-b273-484b-b73e-5604e815cf11" providerId="ADAL" clId="{D6A0A3C8-87F7-4EAF-9C56-61C797F2C2C6}" dt="2021-06-16T17:21:42.657" v="2252" actId="1076"/>
          <ac:spMkLst>
            <pc:docMk/>
            <pc:sldMk cId="738750455" sldId="273"/>
            <ac:spMk id="5" creationId="{7DFBA502-A48D-4FD3-ACE4-9B727AC7B2DD}"/>
          </ac:spMkLst>
        </pc:spChg>
        <pc:spChg chg="add mod">
          <ac:chgData name="Srivastava, Kalyan" userId="2819c42d-b273-484b-b73e-5604e815cf11" providerId="ADAL" clId="{D6A0A3C8-87F7-4EAF-9C56-61C797F2C2C6}" dt="2021-06-16T17:23:10.237" v="2323" actId="1076"/>
          <ac:spMkLst>
            <pc:docMk/>
            <pc:sldMk cId="738750455" sldId="273"/>
            <ac:spMk id="8" creationId="{3384000C-F707-44DF-ACCA-C18CFFA3AE3A}"/>
          </ac:spMkLst>
        </pc:spChg>
        <pc:picChg chg="add mod">
          <ac:chgData name="Srivastava, Kalyan" userId="2819c42d-b273-484b-b73e-5604e815cf11" providerId="ADAL" clId="{D6A0A3C8-87F7-4EAF-9C56-61C797F2C2C6}" dt="2021-06-16T17:22:19.527" v="2299" actId="14100"/>
          <ac:picMkLst>
            <pc:docMk/>
            <pc:sldMk cId="738750455" sldId="273"/>
            <ac:picMk id="6" creationId="{4EC96151-850E-4BEF-87BC-84535748A550}"/>
          </ac:picMkLst>
        </pc:picChg>
        <pc:picChg chg="add mod">
          <ac:chgData name="Srivastava, Kalyan" userId="2819c42d-b273-484b-b73e-5604e815cf11" providerId="ADAL" clId="{D6A0A3C8-87F7-4EAF-9C56-61C797F2C2C6}" dt="2021-06-16T17:22:41.068" v="2305" actId="14100"/>
          <ac:picMkLst>
            <pc:docMk/>
            <pc:sldMk cId="738750455" sldId="273"/>
            <ac:picMk id="7" creationId="{782236CA-DDEC-48CF-B3CF-3AF1A810FD22}"/>
          </ac:picMkLst>
        </pc:picChg>
        <pc:picChg chg="mod">
          <ac:chgData name="Srivastava, Kalyan" userId="2819c42d-b273-484b-b73e-5604e815cf11" providerId="ADAL" clId="{D6A0A3C8-87F7-4EAF-9C56-61C797F2C2C6}" dt="2021-06-16T17:22:47.323" v="2312" actId="1035"/>
          <ac:picMkLst>
            <pc:docMk/>
            <pc:sldMk cId="738750455" sldId="273"/>
            <ac:picMk id="18434" creationId="{2EF687DD-CFA9-48A7-AEBD-A938A68DD400}"/>
          </ac:picMkLst>
        </pc:picChg>
        <pc:picChg chg="mod">
          <ac:chgData name="Srivastava, Kalyan" userId="2819c42d-b273-484b-b73e-5604e815cf11" providerId="ADAL" clId="{D6A0A3C8-87F7-4EAF-9C56-61C797F2C2C6}" dt="2021-06-16T17:22:53.383" v="2320" actId="1076"/>
          <ac:picMkLst>
            <pc:docMk/>
            <pc:sldMk cId="738750455" sldId="273"/>
            <ac:picMk id="18436" creationId="{B4B2D27E-0E01-4DED-95E2-F032B168E1FC}"/>
          </ac:picMkLst>
        </pc:picChg>
      </pc:sldChg>
      <pc:sldChg chg="delSp modSp del mod">
        <pc:chgData name="Srivastava, Kalyan" userId="2819c42d-b273-484b-b73e-5604e815cf11" providerId="ADAL" clId="{D6A0A3C8-87F7-4EAF-9C56-61C797F2C2C6}" dt="2021-06-16T17:23:14.207" v="2324" actId="47"/>
        <pc:sldMkLst>
          <pc:docMk/>
          <pc:sldMk cId="778743499" sldId="274"/>
        </pc:sldMkLst>
        <pc:spChg chg="del mod">
          <ac:chgData name="Srivastava, Kalyan" userId="2819c42d-b273-484b-b73e-5604e815cf11" providerId="ADAL" clId="{D6A0A3C8-87F7-4EAF-9C56-61C797F2C2C6}" dt="2021-06-16T17:23:00.722" v="2321" actId="21"/>
          <ac:spMkLst>
            <pc:docMk/>
            <pc:sldMk cId="778743499" sldId="274"/>
            <ac:spMk id="5" creationId="{0CAC2CB9-5EAC-4F6D-8DA0-27BA52151CE7}"/>
          </ac:spMkLst>
        </pc:spChg>
        <pc:picChg chg="del mod">
          <ac:chgData name="Srivastava, Kalyan" userId="2819c42d-b273-484b-b73e-5604e815cf11" providerId="ADAL" clId="{D6A0A3C8-87F7-4EAF-9C56-61C797F2C2C6}" dt="2021-06-16T17:21:58.949" v="2256" actId="21"/>
          <ac:picMkLst>
            <pc:docMk/>
            <pc:sldMk cId="778743499" sldId="274"/>
            <ac:picMk id="19458" creationId="{D6694D1D-E28D-4396-A9BB-32CC578DC5C2}"/>
          </ac:picMkLst>
        </pc:picChg>
        <pc:picChg chg="del mod">
          <ac:chgData name="Srivastava, Kalyan" userId="2819c42d-b273-484b-b73e-5604e815cf11" providerId="ADAL" clId="{D6A0A3C8-87F7-4EAF-9C56-61C797F2C2C6}" dt="2021-06-16T17:22:25.215" v="2300" actId="21"/>
          <ac:picMkLst>
            <pc:docMk/>
            <pc:sldMk cId="778743499" sldId="274"/>
            <ac:picMk id="19460" creationId="{4AD7F025-22E0-4413-9672-A247666A77D9}"/>
          </ac:picMkLst>
        </pc:picChg>
      </pc:sldChg>
      <pc:sldChg chg="delSp modSp del">
        <pc:chgData name="Srivastava, Kalyan" userId="2819c42d-b273-484b-b73e-5604e815cf11" providerId="ADAL" clId="{D6A0A3C8-87F7-4EAF-9C56-61C797F2C2C6}" dt="2021-06-16T17:51:46.320" v="2438" actId="47"/>
        <pc:sldMkLst>
          <pc:docMk/>
          <pc:sldMk cId="3203616888" sldId="280"/>
        </pc:sldMkLst>
        <pc:picChg chg="del mod">
          <ac:chgData name="Srivastava, Kalyan" userId="2819c42d-b273-484b-b73e-5604e815cf11" providerId="ADAL" clId="{D6A0A3C8-87F7-4EAF-9C56-61C797F2C2C6}" dt="2021-06-16T17:50:46.411" v="2371" actId="21"/>
          <ac:picMkLst>
            <pc:docMk/>
            <pc:sldMk cId="3203616888" sldId="280"/>
            <ac:picMk id="25602" creationId="{E7938B4B-B215-4A16-B490-B218D056C367}"/>
          </ac:picMkLst>
        </pc:picChg>
        <pc:picChg chg="del mod">
          <ac:chgData name="Srivastava, Kalyan" userId="2819c42d-b273-484b-b73e-5604e815cf11" providerId="ADAL" clId="{D6A0A3C8-87F7-4EAF-9C56-61C797F2C2C6}" dt="2021-06-16T17:50:46.411" v="2371" actId="21"/>
          <ac:picMkLst>
            <pc:docMk/>
            <pc:sldMk cId="3203616888" sldId="280"/>
            <ac:picMk id="25604" creationId="{1BD2C95C-F517-4925-B337-9208EBE7B60A}"/>
          </ac:picMkLst>
        </pc:picChg>
      </pc:sldChg>
      <pc:sldChg chg="addSp delSp modSp del mod">
        <pc:chgData name="Srivastava, Kalyan" userId="2819c42d-b273-484b-b73e-5604e815cf11" providerId="ADAL" clId="{D6A0A3C8-87F7-4EAF-9C56-61C797F2C2C6}" dt="2021-06-16T17:21:28.519" v="2249" actId="47"/>
        <pc:sldMkLst>
          <pc:docMk/>
          <pc:sldMk cId="3425226358" sldId="282"/>
        </pc:sldMkLst>
        <pc:spChg chg="mod">
          <ac:chgData name="Srivastava, Kalyan" userId="2819c42d-b273-484b-b73e-5604e815cf11" providerId="ADAL" clId="{D6A0A3C8-87F7-4EAF-9C56-61C797F2C2C6}" dt="2021-06-16T17:20:16.615" v="2228" actId="14100"/>
          <ac:spMkLst>
            <pc:docMk/>
            <pc:sldMk cId="3425226358" sldId="282"/>
            <ac:spMk id="2" creationId="{7D381564-522D-45EB-B2B8-A2A5E1540E31}"/>
          </ac:spMkLst>
        </pc:spChg>
        <pc:spChg chg="mod">
          <ac:chgData name="Srivastava, Kalyan" userId="2819c42d-b273-484b-b73e-5604e815cf11" providerId="ADAL" clId="{D6A0A3C8-87F7-4EAF-9C56-61C797F2C2C6}" dt="2021-06-16T17:20:16.615" v="2228" actId="14100"/>
          <ac:spMkLst>
            <pc:docMk/>
            <pc:sldMk cId="3425226358" sldId="282"/>
            <ac:spMk id="3" creationId="{38C344F9-26E0-4CDF-8CDA-B402914167AA}"/>
          </ac:spMkLst>
        </pc:spChg>
        <pc:spChg chg="mod">
          <ac:chgData name="Srivastava, Kalyan" userId="2819c42d-b273-484b-b73e-5604e815cf11" providerId="ADAL" clId="{D6A0A3C8-87F7-4EAF-9C56-61C797F2C2C6}" dt="2021-06-16T16:53:45.598" v="1570" actId="1036"/>
          <ac:spMkLst>
            <pc:docMk/>
            <pc:sldMk cId="3425226358" sldId="282"/>
            <ac:spMk id="4" creationId="{DFD28246-E88D-49D6-87FA-0016C984582D}"/>
          </ac:spMkLst>
        </pc:spChg>
        <pc:spChg chg="del mod">
          <ac:chgData name="Srivastava, Kalyan" userId="2819c42d-b273-484b-b73e-5604e815cf11" providerId="ADAL" clId="{D6A0A3C8-87F7-4EAF-9C56-61C797F2C2C6}" dt="2021-06-16T17:21:09.163" v="2244" actId="21"/>
          <ac:spMkLst>
            <pc:docMk/>
            <pc:sldMk cId="3425226358" sldId="282"/>
            <ac:spMk id="5" creationId="{25C94025-7ED6-4C7D-855C-74F2BE492BC5}"/>
          </ac:spMkLst>
        </pc:spChg>
        <pc:spChg chg="mod">
          <ac:chgData name="Srivastava, Kalyan" userId="2819c42d-b273-484b-b73e-5604e815cf11" providerId="ADAL" clId="{D6A0A3C8-87F7-4EAF-9C56-61C797F2C2C6}" dt="2021-06-16T16:53:50.591" v="1590" actId="1035"/>
          <ac:spMkLst>
            <pc:docMk/>
            <pc:sldMk cId="3425226358" sldId="282"/>
            <ac:spMk id="8" creationId="{4CB88B8C-51F2-42D8-AC9A-1FC32825500B}"/>
          </ac:spMkLst>
        </pc:spChg>
        <pc:grpChg chg="add del mod">
          <ac:chgData name="Srivastava, Kalyan" userId="2819c42d-b273-484b-b73e-5604e815cf11" providerId="ADAL" clId="{D6A0A3C8-87F7-4EAF-9C56-61C797F2C2C6}" dt="2021-06-16T17:20:18.156" v="2229" actId="21"/>
          <ac:grpSpMkLst>
            <pc:docMk/>
            <pc:sldMk cId="3425226358" sldId="282"/>
            <ac:grpSpMk id="6" creationId="{3C0AFD4F-1606-4BF2-8883-67ACE324813D}"/>
          </ac:grpSpMkLst>
        </pc:grpChg>
        <pc:picChg chg="mod">
          <ac:chgData name="Srivastava, Kalyan" userId="2819c42d-b273-484b-b73e-5604e815cf11" providerId="ADAL" clId="{D6A0A3C8-87F7-4EAF-9C56-61C797F2C2C6}" dt="2021-06-16T17:20:16.615" v="2228" actId="14100"/>
          <ac:picMkLst>
            <pc:docMk/>
            <pc:sldMk cId="3425226358" sldId="282"/>
            <ac:picMk id="27650" creationId="{4F9F0817-0BFD-4788-A664-0B040004F454}"/>
          </ac:picMkLst>
        </pc:picChg>
        <pc:picChg chg="del mod">
          <ac:chgData name="Srivastava, Kalyan" userId="2819c42d-b273-484b-b73e-5604e815cf11" providerId="ADAL" clId="{D6A0A3C8-87F7-4EAF-9C56-61C797F2C2C6}" dt="2021-06-16T17:20:51.561" v="2239" actId="21"/>
          <ac:picMkLst>
            <pc:docMk/>
            <pc:sldMk cId="3425226358" sldId="282"/>
            <ac:picMk id="27652" creationId="{09FEDA80-DDCC-42F3-89B8-01718E419C9C}"/>
          </ac:picMkLst>
        </pc:picChg>
      </pc:sldChg>
      <pc:sldChg chg="addSp modSp mod modTransition">
        <pc:chgData name="Srivastava, Kalyan" userId="2819c42d-b273-484b-b73e-5604e815cf11" providerId="ADAL" clId="{D6A0A3C8-87F7-4EAF-9C56-61C797F2C2C6}" dt="2021-06-17T00:07:49.190" v="2914"/>
        <pc:sldMkLst>
          <pc:docMk/>
          <pc:sldMk cId="3968878694" sldId="287"/>
        </pc:sldMkLst>
        <pc:spChg chg="mod">
          <ac:chgData name="Srivastava, Kalyan" userId="2819c42d-b273-484b-b73e-5604e815cf11" providerId="ADAL" clId="{D6A0A3C8-87F7-4EAF-9C56-61C797F2C2C6}" dt="2021-06-16T17:19:48.677" v="2224" actId="1076"/>
          <ac:spMkLst>
            <pc:docMk/>
            <pc:sldMk cId="3968878694" sldId="287"/>
            <ac:spMk id="5" creationId="{52EE80CC-56ED-409A-85FC-B4A422D5A7BA}"/>
          </ac:spMkLst>
        </pc:spChg>
        <pc:spChg chg="mod">
          <ac:chgData name="Srivastava, Kalyan" userId="2819c42d-b273-484b-b73e-5604e815cf11" providerId="ADAL" clId="{D6A0A3C8-87F7-4EAF-9C56-61C797F2C2C6}" dt="2021-06-16T17:20:44.772" v="2237" actId="1076"/>
          <ac:spMkLst>
            <pc:docMk/>
            <pc:sldMk cId="3968878694" sldId="287"/>
            <ac:spMk id="8" creationId="{9E636397-536E-4C3C-B2C2-9FD93133F05F}"/>
          </ac:spMkLst>
        </pc:spChg>
        <pc:spChg chg="mod">
          <ac:chgData name="Srivastava, Kalyan" userId="2819c42d-b273-484b-b73e-5604e815cf11" providerId="ADAL" clId="{D6A0A3C8-87F7-4EAF-9C56-61C797F2C2C6}" dt="2021-06-16T17:20:44.772" v="2237" actId="1076"/>
          <ac:spMkLst>
            <pc:docMk/>
            <pc:sldMk cId="3968878694" sldId="287"/>
            <ac:spMk id="9" creationId="{65BC4F0F-FEC0-407B-8286-6D149F781FCC}"/>
          </ac:spMkLst>
        </pc:spChg>
        <pc:spChg chg="add mod">
          <ac:chgData name="Srivastava, Kalyan" userId="2819c42d-b273-484b-b73e-5604e815cf11" providerId="ADAL" clId="{D6A0A3C8-87F7-4EAF-9C56-61C797F2C2C6}" dt="2021-06-16T17:21:23.583" v="2248" actId="1076"/>
          <ac:spMkLst>
            <pc:docMk/>
            <pc:sldMk cId="3968878694" sldId="287"/>
            <ac:spMk id="11" creationId="{524BD287-C9C5-4D8B-86D4-6EF77AD1F1EF}"/>
          </ac:spMkLst>
        </pc:spChg>
        <pc:grpChg chg="add mod">
          <ac:chgData name="Srivastava, Kalyan" userId="2819c42d-b273-484b-b73e-5604e815cf11" providerId="ADAL" clId="{D6A0A3C8-87F7-4EAF-9C56-61C797F2C2C6}" dt="2021-06-16T17:20:44.772" v="2237" actId="1076"/>
          <ac:grpSpMkLst>
            <pc:docMk/>
            <pc:sldMk cId="3968878694" sldId="287"/>
            <ac:grpSpMk id="6" creationId="{FD03ED27-AA49-4EA8-9FE0-C27A80E98F76}"/>
          </ac:grpSpMkLst>
        </pc:grpChg>
        <pc:picChg chg="mod">
          <ac:chgData name="Srivastava, Kalyan" userId="2819c42d-b273-484b-b73e-5604e815cf11" providerId="ADAL" clId="{D6A0A3C8-87F7-4EAF-9C56-61C797F2C2C6}" dt="2021-06-16T17:20:44.772" v="2237" actId="1076"/>
          <ac:picMkLst>
            <pc:docMk/>
            <pc:sldMk cId="3968878694" sldId="287"/>
            <ac:picMk id="7" creationId="{48CAD6BA-98E9-48DE-A6E9-F86011135567}"/>
          </ac:picMkLst>
        </pc:picChg>
        <pc:picChg chg="add mod">
          <ac:chgData name="Srivastava, Kalyan" userId="2819c42d-b273-484b-b73e-5604e815cf11" providerId="ADAL" clId="{D6A0A3C8-87F7-4EAF-9C56-61C797F2C2C6}" dt="2021-06-16T17:21:04.612" v="2243" actId="14100"/>
          <ac:picMkLst>
            <pc:docMk/>
            <pc:sldMk cId="3968878694" sldId="287"/>
            <ac:picMk id="10" creationId="{D5A8E6C7-8538-4F2E-8458-AEDC87CFEB24}"/>
          </ac:picMkLst>
        </pc:picChg>
        <pc:picChg chg="mod">
          <ac:chgData name="Srivastava, Kalyan" userId="2819c42d-b273-484b-b73e-5604e815cf11" providerId="ADAL" clId="{D6A0A3C8-87F7-4EAF-9C56-61C797F2C2C6}" dt="2021-06-16T17:21:16.496" v="2247" actId="1076"/>
          <ac:picMkLst>
            <pc:docMk/>
            <pc:sldMk cId="3968878694" sldId="287"/>
            <ac:picMk id="32770" creationId="{8E78481D-FBCB-436F-BF83-B0E6B9FFBBF5}"/>
          </ac:picMkLst>
        </pc:picChg>
        <pc:picChg chg="mod">
          <ac:chgData name="Srivastava, Kalyan" userId="2819c42d-b273-484b-b73e-5604e815cf11" providerId="ADAL" clId="{D6A0A3C8-87F7-4EAF-9C56-61C797F2C2C6}" dt="2021-06-16T17:20:36.197" v="2234" actId="1076"/>
          <ac:picMkLst>
            <pc:docMk/>
            <pc:sldMk cId="3968878694" sldId="287"/>
            <ac:picMk id="32772" creationId="{A3A66690-9858-48CA-817B-56F3AA0EE2DC}"/>
          </ac:picMkLst>
        </pc:picChg>
      </pc:sldChg>
      <pc:sldChg chg="delSp modSp del mod">
        <pc:chgData name="Srivastava, Kalyan" userId="2819c42d-b273-484b-b73e-5604e815cf11" providerId="ADAL" clId="{D6A0A3C8-87F7-4EAF-9C56-61C797F2C2C6}" dt="2021-06-16T17:09:04.279" v="1929" actId="47"/>
        <pc:sldMkLst>
          <pc:docMk/>
          <pc:sldMk cId="521267985" sldId="293"/>
        </pc:sldMkLst>
        <pc:spChg chg="mod">
          <ac:chgData name="Srivastava, Kalyan" userId="2819c42d-b273-484b-b73e-5604e815cf11" providerId="ADAL" clId="{D6A0A3C8-87F7-4EAF-9C56-61C797F2C2C6}" dt="2021-06-16T13:27:43.063" v="564" actId="1036"/>
          <ac:spMkLst>
            <pc:docMk/>
            <pc:sldMk cId="521267985" sldId="293"/>
            <ac:spMk id="2" creationId="{844B57E9-FA18-48FA-B0FC-C96D36823F34}"/>
          </ac:spMkLst>
        </pc:spChg>
        <pc:spChg chg="del">
          <ac:chgData name="Srivastava, Kalyan" userId="2819c42d-b273-484b-b73e-5604e815cf11" providerId="ADAL" clId="{D6A0A3C8-87F7-4EAF-9C56-61C797F2C2C6}" dt="2021-06-16T13:27:21.609" v="496" actId="478"/>
          <ac:spMkLst>
            <pc:docMk/>
            <pc:sldMk cId="521267985" sldId="293"/>
            <ac:spMk id="6" creationId="{7A60E750-58FD-45DD-B813-AE32E050F754}"/>
          </ac:spMkLst>
        </pc:spChg>
        <pc:spChg chg="mod">
          <ac:chgData name="Srivastava, Kalyan" userId="2819c42d-b273-484b-b73e-5604e815cf11" providerId="ADAL" clId="{D6A0A3C8-87F7-4EAF-9C56-61C797F2C2C6}" dt="2021-06-16T13:28:09.472" v="572" actId="14100"/>
          <ac:spMkLst>
            <pc:docMk/>
            <pc:sldMk cId="521267985" sldId="293"/>
            <ac:spMk id="8" creationId="{469B4089-BC09-4B81-BC3D-7AACA19FC635}"/>
          </ac:spMkLst>
        </pc:spChg>
        <pc:spChg chg="mod">
          <ac:chgData name="Srivastava, Kalyan" userId="2819c42d-b273-484b-b73e-5604e815cf11" providerId="ADAL" clId="{D6A0A3C8-87F7-4EAF-9C56-61C797F2C2C6}" dt="2021-06-16T16:39:23.329" v="1302" actId="1076"/>
          <ac:spMkLst>
            <pc:docMk/>
            <pc:sldMk cId="521267985" sldId="293"/>
            <ac:spMk id="12" creationId="{5C37E98C-2293-4461-B4EE-3D753965032F}"/>
          </ac:spMkLst>
        </pc:spChg>
        <pc:spChg chg="mod">
          <ac:chgData name="Srivastava, Kalyan" userId="2819c42d-b273-484b-b73e-5604e815cf11" providerId="ADAL" clId="{D6A0A3C8-87F7-4EAF-9C56-61C797F2C2C6}" dt="2021-06-16T13:27:43.063" v="564" actId="1036"/>
          <ac:spMkLst>
            <pc:docMk/>
            <pc:sldMk cId="521267985" sldId="293"/>
            <ac:spMk id="13" creationId="{4AD2E1C6-109D-4639-B11D-7705B992466D}"/>
          </ac:spMkLst>
        </pc:spChg>
        <pc:graphicFrameChg chg="mod modGraphic">
          <ac:chgData name="Srivastava, Kalyan" userId="2819c42d-b273-484b-b73e-5604e815cf11" providerId="ADAL" clId="{D6A0A3C8-87F7-4EAF-9C56-61C797F2C2C6}" dt="2021-06-16T16:58:34.704" v="1709" actId="20577"/>
          <ac:graphicFrameMkLst>
            <pc:docMk/>
            <pc:sldMk cId="521267985" sldId="293"/>
            <ac:graphicFrameMk id="9" creationId="{307C6A61-D208-4489-9FF8-AC43A274DBA4}"/>
          </ac:graphicFrameMkLst>
        </pc:graphicFrameChg>
        <pc:graphicFrameChg chg="mod modGraphic">
          <ac:chgData name="Srivastava, Kalyan" userId="2819c42d-b273-484b-b73e-5604e815cf11" providerId="ADAL" clId="{D6A0A3C8-87F7-4EAF-9C56-61C797F2C2C6}" dt="2021-06-16T17:03:25.472" v="1797" actId="20577"/>
          <ac:graphicFrameMkLst>
            <pc:docMk/>
            <pc:sldMk cId="521267985" sldId="293"/>
            <ac:graphicFrameMk id="10" creationId="{81094B70-175B-4A9B-BAC2-8F3F6369774A}"/>
          </ac:graphicFrameMkLst>
        </pc:graphicFrameChg>
        <pc:graphicFrameChg chg="mod modGraphic">
          <ac:chgData name="Srivastava, Kalyan" userId="2819c42d-b273-484b-b73e-5604e815cf11" providerId="ADAL" clId="{D6A0A3C8-87F7-4EAF-9C56-61C797F2C2C6}" dt="2021-06-16T17:01:42.951" v="1776" actId="20577"/>
          <ac:graphicFrameMkLst>
            <pc:docMk/>
            <pc:sldMk cId="521267985" sldId="293"/>
            <ac:graphicFrameMk id="11" creationId="{EF004CC8-9D1C-447D-AC71-4426B0A0CF7B}"/>
          </ac:graphicFrameMkLst>
        </pc:graphicFrameChg>
      </pc:sldChg>
      <pc:sldChg chg="addSp modSp mod modTransition">
        <pc:chgData name="Srivastava, Kalyan" userId="2819c42d-b273-484b-b73e-5604e815cf11" providerId="ADAL" clId="{D6A0A3C8-87F7-4EAF-9C56-61C797F2C2C6}" dt="2021-06-18T12:50:55.527" v="3418" actId="1076"/>
        <pc:sldMkLst>
          <pc:docMk/>
          <pc:sldMk cId="2004195806" sldId="300"/>
        </pc:sldMkLst>
        <pc:spChg chg="mod">
          <ac:chgData name="Srivastava, Kalyan" userId="2819c42d-b273-484b-b73e-5604e815cf11" providerId="ADAL" clId="{D6A0A3C8-87F7-4EAF-9C56-61C797F2C2C6}" dt="2021-06-16T13:21:43.160" v="107" actId="1036"/>
          <ac:spMkLst>
            <pc:docMk/>
            <pc:sldMk cId="2004195806" sldId="300"/>
            <ac:spMk id="13" creationId="{730C3A7C-95FF-4251-99A8-03B89A704D7D}"/>
          </ac:spMkLst>
        </pc:spChg>
        <pc:spChg chg="mod">
          <ac:chgData name="Srivastava, Kalyan" userId="2819c42d-b273-484b-b73e-5604e815cf11" providerId="ADAL" clId="{D6A0A3C8-87F7-4EAF-9C56-61C797F2C2C6}" dt="2021-06-16T13:21:43.160" v="107" actId="1036"/>
          <ac:spMkLst>
            <pc:docMk/>
            <pc:sldMk cId="2004195806" sldId="300"/>
            <ac:spMk id="14" creationId="{2C0D763C-971E-460B-98D1-2BA07091D066}"/>
          </ac:spMkLst>
        </pc:spChg>
        <pc:spChg chg="mod">
          <ac:chgData name="Srivastava, Kalyan" userId="2819c42d-b273-484b-b73e-5604e815cf11" providerId="ADAL" clId="{D6A0A3C8-87F7-4EAF-9C56-61C797F2C2C6}" dt="2021-06-16T13:21:43.160" v="107" actId="1036"/>
          <ac:spMkLst>
            <pc:docMk/>
            <pc:sldMk cId="2004195806" sldId="300"/>
            <ac:spMk id="15" creationId="{25959670-4094-4AE9-BDA8-81D70B4B1A36}"/>
          </ac:spMkLst>
        </pc:spChg>
        <pc:spChg chg="mod">
          <ac:chgData name="Srivastava, Kalyan" userId="2819c42d-b273-484b-b73e-5604e815cf11" providerId="ADAL" clId="{D6A0A3C8-87F7-4EAF-9C56-61C797F2C2C6}" dt="2021-06-16T13:50:30.889" v="1289" actId="1035"/>
          <ac:spMkLst>
            <pc:docMk/>
            <pc:sldMk cId="2004195806" sldId="300"/>
            <ac:spMk id="16" creationId="{D0C966BE-688E-4280-8B09-53CD3398C43B}"/>
          </ac:spMkLst>
        </pc:spChg>
        <pc:spChg chg="mod">
          <ac:chgData name="Srivastava, Kalyan" userId="2819c42d-b273-484b-b73e-5604e815cf11" providerId="ADAL" clId="{D6A0A3C8-87F7-4EAF-9C56-61C797F2C2C6}" dt="2021-06-16T13:21:43.160" v="107" actId="1036"/>
          <ac:spMkLst>
            <pc:docMk/>
            <pc:sldMk cId="2004195806" sldId="300"/>
            <ac:spMk id="22" creationId="{72F05383-8BDF-4E13-AA88-083728845DAB}"/>
          </ac:spMkLst>
        </pc:spChg>
        <pc:spChg chg="add mod">
          <ac:chgData name="Srivastava, Kalyan" userId="2819c42d-b273-484b-b73e-5604e815cf11" providerId="ADAL" clId="{D6A0A3C8-87F7-4EAF-9C56-61C797F2C2C6}" dt="2021-06-18T12:50:55.527" v="3418" actId="1076"/>
          <ac:spMkLst>
            <pc:docMk/>
            <pc:sldMk cId="2004195806" sldId="300"/>
            <ac:spMk id="23" creationId="{30D730E7-D0F4-4D41-A1D8-4B6F995DC242}"/>
          </ac:spMkLst>
        </pc:spChg>
        <pc:picChg chg="mod">
          <ac:chgData name="Srivastava, Kalyan" userId="2819c42d-b273-484b-b73e-5604e815cf11" providerId="ADAL" clId="{D6A0A3C8-87F7-4EAF-9C56-61C797F2C2C6}" dt="2021-06-16T13:21:43.160" v="107" actId="1036"/>
          <ac:picMkLst>
            <pc:docMk/>
            <pc:sldMk cId="2004195806" sldId="300"/>
            <ac:picMk id="8" creationId="{FB7FE0F7-DB95-4B87-92DF-521E44021906}"/>
          </ac:picMkLst>
        </pc:picChg>
        <pc:picChg chg="mod">
          <ac:chgData name="Srivastava, Kalyan" userId="2819c42d-b273-484b-b73e-5604e815cf11" providerId="ADAL" clId="{D6A0A3C8-87F7-4EAF-9C56-61C797F2C2C6}" dt="2021-06-16T13:21:43.160" v="107" actId="1036"/>
          <ac:picMkLst>
            <pc:docMk/>
            <pc:sldMk cId="2004195806" sldId="300"/>
            <ac:picMk id="9" creationId="{0E8E21F5-32D1-44B6-94E3-08223AB02625}"/>
          </ac:picMkLst>
        </pc:picChg>
        <pc:picChg chg="mod">
          <ac:chgData name="Srivastava, Kalyan" userId="2819c42d-b273-484b-b73e-5604e815cf11" providerId="ADAL" clId="{D6A0A3C8-87F7-4EAF-9C56-61C797F2C2C6}" dt="2021-06-16T13:21:43.160" v="107" actId="1036"/>
          <ac:picMkLst>
            <pc:docMk/>
            <pc:sldMk cId="2004195806" sldId="300"/>
            <ac:picMk id="10" creationId="{E17BA324-00B3-4561-A5A7-D78B65148C32}"/>
          </ac:picMkLst>
        </pc:picChg>
        <pc:picChg chg="mod">
          <ac:chgData name="Srivastava, Kalyan" userId="2819c42d-b273-484b-b73e-5604e815cf11" providerId="ADAL" clId="{D6A0A3C8-87F7-4EAF-9C56-61C797F2C2C6}" dt="2021-06-16T13:21:43.160" v="107" actId="1036"/>
          <ac:picMkLst>
            <pc:docMk/>
            <pc:sldMk cId="2004195806" sldId="300"/>
            <ac:picMk id="12" creationId="{469635B0-BD7C-4AE1-B928-C9318355564D}"/>
          </ac:picMkLst>
        </pc:picChg>
        <pc:picChg chg="mod">
          <ac:chgData name="Srivastava, Kalyan" userId="2819c42d-b273-484b-b73e-5604e815cf11" providerId="ADAL" clId="{D6A0A3C8-87F7-4EAF-9C56-61C797F2C2C6}" dt="2021-06-16T13:21:43.160" v="107" actId="1036"/>
          <ac:picMkLst>
            <pc:docMk/>
            <pc:sldMk cId="2004195806" sldId="300"/>
            <ac:picMk id="21" creationId="{45DC22EE-0770-454F-87AB-AF9A4AFC09DE}"/>
          </ac:picMkLst>
        </pc:picChg>
      </pc:sldChg>
      <pc:sldChg chg="addSp delSp modSp del mod">
        <pc:chgData name="Srivastava, Kalyan" userId="2819c42d-b273-484b-b73e-5604e815cf11" providerId="ADAL" clId="{D6A0A3C8-87F7-4EAF-9C56-61C797F2C2C6}" dt="2021-06-16T17:09:04.960" v="1930" actId="47"/>
        <pc:sldMkLst>
          <pc:docMk/>
          <pc:sldMk cId="3258152286" sldId="301"/>
        </pc:sldMkLst>
        <pc:spChg chg="add del mod">
          <ac:chgData name="Srivastava, Kalyan" userId="2819c42d-b273-484b-b73e-5604e815cf11" providerId="ADAL" clId="{D6A0A3C8-87F7-4EAF-9C56-61C797F2C2C6}" dt="2021-06-16T13:28:41.330" v="607" actId="478"/>
          <ac:spMkLst>
            <pc:docMk/>
            <pc:sldMk cId="3258152286" sldId="301"/>
            <ac:spMk id="3" creationId="{060E8AFA-F90C-4B0D-843A-CEBB535EF3CB}"/>
          </ac:spMkLst>
        </pc:spChg>
        <pc:spChg chg="del">
          <ac:chgData name="Srivastava, Kalyan" userId="2819c42d-b273-484b-b73e-5604e815cf11" providerId="ADAL" clId="{D6A0A3C8-87F7-4EAF-9C56-61C797F2C2C6}" dt="2021-06-16T13:27:26.347" v="497" actId="478"/>
          <ac:spMkLst>
            <pc:docMk/>
            <pc:sldMk cId="3258152286" sldId="301"/>
            <ac:spMk id="6" creationId="{7A60E750-58FD-45DD-B813-AE32E050F754}"/>
          </ac:spMkLst>
        </pc:spChg>
        <pc:spChg chg="mod">
          <ac:chgData name="Srivastava, Kalyan" userId="2819c42d-b273-484b-b73e-5604e815cf11" providerId="ADAL" clId="{D6A0A3C8-87F7-4EAF-9C56-61C797F2C2C6}" dt="2021-06-16T13:28:26.910" v="605" actId="1038"/>
          <ac:spMkLst>
            <pc:docMk/>
            <pc:sldMk cId="3258152286" sldId="301"/>
            <ac:spMk id="7" creationId="{F0DB6519-A27B-454A-91FD-02D299F826D2}"/>
          </ac:spMkLst>
        </pc:spChg>
        <pc:spChg chg="del mod">
          <ac:chgData name="Srivastava, Kalyan" userId="2819c42d-b273-484b-b73e-5604e815cf11" providerId="ADAL" clId="{D6A0A3C8-87F7-4EAF-9C56-61C797F2C2C6}" dt="2021-06-16T13:28:33.024" v="606" actId="478"/>
          <ac:spMkLst>
            <pc:docMk/>
            <pc:sldMk cId="3258152286" sldId="301"/>
            <ac:spMk id="8" creationId="{469B4089-BC09-4B81-BC3D-7AACA19FC635}"/>
          </ac:spMkLst>
        </pc:spChg>
        <pc:spChg chg="mod">
          <ac:chgData name="Srivastava, Kalyan" userId="2819c42d-b273-484b-b73e-5604e815cf11" providerId="ADAL" clId="{D6A0A3C8-87F7-4EAF-9C56-61C797F2C2C6}" dt="2021-06-16T13:28:26.910" v="605" actId="1038"/>
          <ac:spMkLst>
            <pc:docMk/>
            <pc:sldMk cId="3258152286" sldId="301"/>
            <ac:spMk id="12" creationId="{6C6F47C1-8D78-4341-AD94-C8C221798852}"/>
          </ac:spMkLst>
        </pc:spChg>
        <pc:spChg chg="mod">
          <ac:chgData name="Srivastava, Kalyan" userId="2819c42d-b273-484b-b73e-5604e815cf11" providerId="ADAL" clId="{D6A0A3C8-87F7-4EAF-9C56-61C797F2C2C6}" dt="2021-06-16T13:28:26.910" v="605" actId="1038"/>
          <ac:spMkLst>
            <pc:docMk/>
            <pc:sldMk cId="3258152286" sldId="301"/>
            <ac:spMk id="13" creationId="{7A8CD8AB-B82E-4E23-8A5A-11A96E1C3C9D}"/>
          </ac:spMkLst>
        </pc:spChg>
        <pc:spChg chg="add mod">
          <ac:chgData name="Srivastava, Kalyan" userId="2819c42d-b273-484b-b73e-5604e815cf11" providerId="ADAL" clId="{D6A0A3C8-87F7-4EAF-9C56-61C797F2C2C6}" dt="2021-06-16T13:28:42.538" v="608"/>
          <ac:spMkLst>
            <pc:docMk/>
            <pc:sldMk cId="3258152286" sldId="301"/>
            <ac:spMk id="14" creationId="{F405B54C-33CC-4052-9EF2-5984EDF02150}"/>
          </ac:spMkLst>
        </pc:spChg>
        <pc:spChg chg="add del mod">
          <ac:chgData name="Srivastava, Kalyan" userId="2819c42d-b273-484b-b73e-5604e815cf11" providerId="ADAL" clId="{D6A0A3C8-87F7-4EAF-9C56-61C797F2C2C6}" dt="2021-06-16T13:39:42.408" v="1188"/>
          <ac:spMkLst>
            <pc:docMk/>
            <pc:sldMk cId="3258152286" sldId="301"/>
            <ac:spMk id="15" creationId="{C7C89ADE-5911-4E67-A1A1-094C3DED4978}"/>
          </ac:spMkLst>
        </pc:spChg>
        <pc:graphicFrameChg chg="mod modGraphic">
          <ac:chgData name="Srivastava, Kalyan" userId="2819c42d-b273-484b-b73e-5604e815cf11" providerId="ADAL" clId="{D6A0A3C8-87F7-4EAF-9C56-61C797F2C2C6}" dt="2021-06-16T17:02:37.326" v="1788" actId="20577"/>
          <ac:graphicFrameMkLst>
            <pc:docMk/>
            <pc:sldMk cId="3258152286" sldId="301"/>
            <ac:graphicFrameMk id="9" creationId="{307C6A61-D208-4489-9FF8-AC43A274DBA4}"/>
          </ac:graphicFrameMkLst>
        </pc:graphicFrameChg>
        <pc:graphicFrameChg chg="mod modGraphic">
          <ac:chgData name="Srivastava, Kalyan" userId="2819c42d-b273-484b-b73e-5604e815cf11" providerId="ADAL" clId="{D6A0A3C8-87F7-4EAF-9C56-61C797F2C2C6}" dt="2021-06-16T17:02:53.565" v="1790"/>
          <ac:graphicFrameMkLst>
            <pc:docMk/>
            <pc:sldMk cId="3258152286" sldId="301"/>
            <ac:graphicFrameMk id="10" creationId="{81094B70-175B-4A9B-BAC2-8F3F6369774A}"/>
          </ac:graphicFrameMkLst>
        </pc:graphicFrameChg>
        <pc:graphicFrameChg chg="mod">
          <ac:chgData name="Srivastava, Kalyan" userId="2819c42d-b273-484b-b73e-5604e815cf11" providerId="ADAL" clId="{D6A0A3C8-87F7-4EAF-9C56-61C797F2C2C6}" dt="2021-06-16T13:28:26.910" v="605" actId="1038"/>
          <ac:graphicFrameMkLst>
            <pc:docMk/>
            <pc:sldMk cId="3258152286" sldId="301"/>
            <ac:graphicFrameMk id="11" creationId="{EF004CC8-9D1C-447D-AC71-4426B0A0CF7B}"/>
          </ac:graphicFrameMkLst>
        </pc:graphicFrameChg>
      </pc:sldChg>
      <pc:sldChg chg="addSp delSp modSp del mod">
        <pc:chgData name="Srivastava, Kalyan" userId="2819c42d-b273-484b-b73e-5604e815cf11" providerId="ADAL" clId="{D6A0A3C8-87F7-4EAF-9C56-61C797F2C2C6}" dt="2021-06-16T17:09:05.531" v="1931" actId="47"/>
        <pc:sldMkLst>
          <pc:docMk/>
          <pc:sldMk cId="2926768769" sldId="302"/>
        </pc:sldMkLst>
        <pc:spChg chg="add del mod">
          <ac:chgData name="Srivastava, Kalyan" userId="2819c42d-b273-484b-b73e-5604e815cf11" providerId="ADAL" clId="{D6A0A3C8-87F7-4EAF-9C56-61C797F2C2C6}" dt="2021-06-16T13:29:25.786" v="653" actId="478"/>
          <ac:spMkLst>
            <pc:docMk/>
            <pc:sldMk cId="2926768769" sldId="302"/>
            <ac:spMk id="3" creationId="{F1299788-23F5-4233-B365-8818FC85DAFE}"/>
          </ac:spMkLst>
        </pc:spChg>
        <pc:spChg chg="del">
          <ac:chgData name="Srivastava, Kalyan" userId="2819c42d-b273-484b-b73e-5604e815cf11" providerId="ADAL" clId="{D6A0A3C8-87F7-4EAF-9C56-61C797F2C2C6}" dt="2021-06-16T13:27:31.382" v="498" actId="478"/>
          <ac:spMkLst>
            <pc:docMk/>
            <pc:sldMk cId="2926768769" sldId="302"/>
            <ac:spMk id="6" creationId="{7A60E750-58FD-45DD-B813-AE32E050F754}"/>
          </ac:spMkLst>
        </pc:spChg>
        <pc:spChg chg="mod">
          <ac:chgData name="Srivastava, Kalyan" userId="2819c42d-b273-484b-b73e-5604e815cf11" providerId="ADAL" clId="{D6A0A3C8-87F7-4EAF-9C56-61C797F2C2C6}" dt="2021-06-16T13:29:06.955" v="651" actId="1038"/>
          <ac:spMkLst>
            <pc:docMk/>
            <pc:sldMk cId="2926768769" sldId="302"/>
            <ac:spMk id="7" creationId="{E00A9CFD-4FBB-401D-B039-9B9611AB224A}"/>
          </ac:spMkLst>
        </pc:spChg>
        <pc:spChg chg="del mod">
          <ac:chgData name="Srivastava, Kalyan" userId="2819c42d-b273-484b-b73e-5604e815cf11" providerId="ADAL" clId="{D6A0A3C8-87F7-4EAF-9C56-61C797F2C2C6}" dt="2021-06-16T13:29:22.994" v="652" actId="478"/>
          <ac:spMkLst>
            <pc:docMk/>
            <pc:sldMk cId="2926768769" sldId="302"/>
            <ac:spMk id="8" creationId="{469B4089-BC09-4B81-BC3D-7AACA19FC635}"/>
          </ac:spMkLst>
        </pc:spChg>
        <pc:spChg chg="mod">
          <ac:chgData name="Srivastava, Kalyan" userId="2819c42d-b273-484b-b73e-5604e815cf11" providerId="ADAL" clId="{D6A0A3C8-87F7-4EAF-9C56-61C797F2C2C6}" dt="2021-06-16T13:29:06.955" v="651" actId="1038"/>
          <ac:spMkLst>
            <pc:docMk/>
            <pc:sldMk cId="2926768769" sldId="302"/>
            <ac:spMk id="12" creationId="{6F73BCBF-3141-4901-BB19-4B7B106ED382}"/>
          </ac:spMkLst>
        </pc:spChg>
        <pc:spChg chg="mod">
          <ac:chgData name="Srivastava, Kalyan" userId="2819c42d-b273-484b-b73e-5604e815cf11" providerId="ADAL" clId="{D6A0A3C8-87F7-4EAF-9C56-61C797F2C2C6}" dt="2021-06-16T13:29:06.955" v="651" actId="1038"/>
          <ac:spMkLst>
            <pc:docMk/>
            <pc:sldMk cId="2926768769" sldId="302"/>
            <ac:spMk id="13" creationId="{DC2C2F06-C041-4992-8D3D-A59E012ECF50}"/>
          </ac:spMkLst>
        </pc:spChg>
        <pc:spChg chg="add mod">
          <ac:chgData name="Srivastava, Kalyan" userId="2819c42d-b273-484b-b73e-5604e815cf11" providerId="ADAL" clId="{D6A0A3C8-87F7-4EAF-9C56-61C797F2C2C6}" dt="2021-06-16T13:29:33.068" v="667" actId="1036"/>
          <ac:spMkLst>
            <pc:docMk/>
            <pc:sldMk cId="2926768769" sldId="302"/>
            <ac:spMk id="14" creationId="{5B1338DC-4F56-4AD4-943A-18281678F140}"/>
          </ac:spMkLst>
        </pc:spChg>
        <pc:graphicFrameChg chg="mod modGraphic">
          <ac:chgData name="Srivastava, Kalyan" userId="2819c42d-b273-484b-b73e-5604e815cf11" providerId="ADAL" clId="{D6A0A3C8-87F7-4EAF-9C56-61C797F2C2C6}" dt="2021-06-16T17:05:46.334" v="1852" actId="20577"/>
          <ac:graphicFrameMkLst>
            <pc:docMk/>
            <pc:sldMk cId="2926768769" sldId="302"/>
            <ac:graphicFrameMk id="9" creationId="{307C6A61-D208-4489-9FF8-AC43A274DBA4}"/>
          </ac:graphicFrameMkLst>
        </pc:graphicFrameChg>
        <pc:graphicFrameChg chg="mod">
          <ac:chgData name="Srivastava, Kalyan" userId="2819c42d-b273-484b-b73e-5604e815cf11" providerId="ADAL" clId="{D6A0A3C8-87F7-4EAF-9C56-61C797F2C2C6}" dt="2021-06-16T13:29:06.955" v="651" actId="1038"/>
          <ac:graphicFrameMkLst>
            <pc:docMk/>
            <pc:sldMk cId="2926768769" sldId="302"/>
            <ac:graphicFrameMk id="10" creationId="{81094B70-175B-4A9B-BAC2-8F3F6369774A}"/>
          </ac:graphicFrameMkLst>
        </pc:graphicFrameChg>
        <pc:graphicFrameChg chg="mod modGraphic">
          <ac:chgData name="Srivastava, Kalyan" userId="2819c42d-b273-484b-b73e-5604e815cf11" providerId="ADAL" clId="{D6A0A3C8-87F7-4EAF-9C56-61C797F2C2C6}" dt="2021-06-16T17:06:34.639" v="1872" actId="20577"/>
          <ac:graphicFrameMkLst>
            <pc:docMk/>
            <pc:sldMk cId="2926768769" sldId="302"/>
            <ac:graphicFrameMk id="11" creationId="{EF004CC8-9D1C-447D-AC71-4426B0A0CF7B}"/>
          </ac:graphicFrameMkLst>
        </pc:graphicFrameChg>
      </pc:sldChg>
      <pc:sldChg chg="addSp modSp del mod">
        <pc:chgData name="Srivastava, Kalyan" userId="2819c42d-b273-484b-b73e-5604e815cf11" providerId="ADAL" clId="{D6A0A3C8-87F7-4EAF-9C56-61C797F2C2C6}" dt="2021-06-16T13:46:58.914" v="1270" actId="47"/>
        <pc:sldMkLst>
          <pc:docMk/>
          <pc:sldMk cId="3016624104" sldId="303"/>
        </pc:sldMkLst>
        <pc:spChg chg="add mod">
          <ac:chgData name="Srivastava, Kalyan" userId="2819c42d-b273-484b-b73e-5604e815cf11" providerId="ADAL" clId="{D6A0A3C8-87F7-4EAF-9C56-61C797F2C2C6}" dt="2021-06-16T13:23:46.344" v="207" actId="20577"/>
          <ac:spMkLst>
            <pc:docMk/>
            <pc:sldMk cId="3016624104" sldId="303"/>
            <ac:spMk id="3" creationId="{238BF710-06BF-48B2-A8AA-DEF6F9042593}"/>
          </ac:spMkLst>
        </pc:spChg>
        <pc:graphicFrameChg chg="mod modGraphic">
          <ac:chgData name="Srivastava, Kalyan" userId="2819c42d-b273-484b-b73e-5604e815cf11" providerId="ADAL" clId="{D6A0A3C8-87F7-4EAF-9C56-61C797F2C2C6}" dt="2021-06-16T13:44:39.177" v="1222" actId="14734"/>
          <ac:graphicFrameMkLst>
            <pc:docMk/>
            <pc:sldMk cId="3016624104" sldId="303"/>
            <ac:graphicFrameMk id="4" creationId="{0D16CB3C-34E4-4CAC-AC5B-2D7AA73CD99C}"/>
          </ac:graphicFrameMkLst>
        </pc:graphicFrameChg>
      </pc:sldChg>
      <pc:sldChg chg="modSp mod modTransition">
        <pc:chgData name="Srivastava, Kalyan" userId="2819c42d-b273-484b-b73e-5604e815cf11" providerId="ADAL" clId="{D6A0A3C8-87F7-4EAF-9C56-61C797F2C2C6}" dt="2021-06-17T02:38:33.999" v="3345" actId="20577"/>
        <pc:sldMkLst>
          <pc:docMk/>
          <pc:sldMk cId="1216854309" sldId="304"/>
        </pc:sldMkLst>
        <pc:spChg chg="mod">
          <ac:chgData name="Srivastava, Kalyan" userId="2819c42d-b273-484b-b73e-5604e815cf11" providerId="ADAL" clId="{D6A0A3C8-87F7-4EAF-9C56-61C797F2C2C6}" dt="2021-06-17T02:38:33.999" v="3345" actId="20577"/>
          <ac:spMkLst>
            <pc:docMk/>
            <pc:sldMk cId="1216854309" sldId="304"/>
            <ac:spMk id="4" creationId="{B6E8D799-EA70-4C8A-90E8-6E69E552C2C1}"/>
          </ac:spMkLst>
        </pc:spChg>
        <pc:spChg chg="mod">
          <ac:chgData name="Srivastava, Kalyan" userId="2819c42d-b273-484b-b73e-5604e815cf11" providerId="ADAL" clId="{D6A0A3C8-87F7-4EAF-9C56-61C797F2C2C6}" dt="2021-06-16T17:17:48.617" v="2199" actId="20577"/>
          <ac:spMkLst>
            <pc:docMk/>
            <pc:sldMk cId="1216854309" sldId="304"/>
            <ac:spMk id="8" creationId="{51E1E746-AC2D-4345-A9F4-1CC6D3533369}"/>
          </ac:spMkLst>
        </pc:spChg>
      </pc:sldChg>
      <pc:sldChg chg="delSp modSp mod modTransition">
        <pc:chgData name="Srivastava, Kalyan" userId="2819c42d-b273-484b-b73e-5604e815cf11" providerId="ADAL" clId="{D6A0A3C8-87F7-4EAF-9C56-61C797F2C2C6}" dt="2021-06-18T13:45:24.322" v="3446" actId="1076"/>
        <pc:sldMkLst>
          <pc:docMk/>
          <pc:sldMk cId="2354082641" sldId="314"/>
        </pc:sldMkLst>
        <pc:spChg chg="mod">
          <ac:chgData name="Srivastava, Kalyan" userId="2819c42d-b273-484b-b73e-5604e815cf11" providerId="ADAL" clId="{D6A0A3C8-87F7-4EAF-9C56-61C797F2C2C6}" dt="2021-06-18T13:45:24.322" v="3446" actId="1076"/>
          <ac:spMkLst>
            <pc:docMk/>
            <pc:sldMk cId="2354082641" sldId="314"/>
            <ac:spMk id="5" creationId="{C0C63027-49F6-4E03-957E-A930B03AB1FC}"/>
          </ac:spMkLst>
        </pc:spChg>
        <pc:spChg chg="del">
          <ac:chgData name="Srivastava, Kalyan" userId="2819c42d-b273-484b-b73e-5604e815cf11" providerId="ADAL" clId="{D6A0A3C8-87F7-4EAF-9C56-61C797F2C2C6}" dt="2021-06-18T13:44:58.584" v="3419" actId="478"/>
          <ac:spMkLst>
            <pc:docMk/>
            <pc:sldMk cId="2354082641" sldId="314"/>
            <ac:spMk id="6" creationId="{0F7E123D-4F29-4440-A222-62A7966B5FA7}"/>
          </ac:spMkLst>
        </pc:spChg>
        <pc:picChg chg="mod">
          <ac:chgData name="Srivastava, Kalyan" userId="2819c42d-b273-484b-b73e-5604e815cf11" providerId="ADAL" clId="{D6A0A3C8-87F7-4EAF-9C56-61C797F2C2C6}" dt="2021-06-18T13:45:23.195" v="3445" actId="1036"/>
          <ac:picMkLst>
            <pc:docMk/>
            <pc:sldMk cId="2354082641" sldId="314"/>
            <ac:picMk id="8" creationId="{09DA50F9-FD82-4097-BCD2-768D4E6B6298}"/>
          </ac:picMkLst>
        </pc:picChg>
        <pc:picChg chg="mod">
          <ac:chgData name="Srivastava, Kalyan" userId="2819c42d-b273-484b-b73e-5604e815cf11" providerId="ADAL" clId="{D6A0A3C8-87F7-4EAF-9C56-61C797F2C2C6}" dt="2021-06-18T13:45:16.964" v="3434" actId="1035"/>
          <ac:picMkLst>
            <pc:docMk/>
            <pc:sldMk cId="2354082641" sldId="314"/>
            <ac:picMk id="9" creationId="{9C225886-0FEE-40E7-9AAA-BCDE39C6D77F}"/>
          </ac:picMkLst>
        </pc:picChg>
        <pc:picChg chg="del">
          <ac:chgData name="Srivastava, Kalyan" userId="2819c42d-b273-484b-b73e-5604e815cf11" providerId="ADAL" clId="{D6A0A3C8-87F7-4EAF-9C56-61C797F2C2C6}" dt="2021-06-16T17:14:37.639" v="2149" actId="21"/>
          <ac:picMkLst>
            <pc:docMk/>
            <pc:sldMk cId="2354082641" sldId="314"/>
            <ac:picMk id="11" creationId="{7BF4DA1E-86F9-434B-AD98-9E6F6B4858C8}"/>
          </ac:picMkLst>
        </pc:picChg>
      </pc:sldChg>
      <pc:sldChg chg="addSp delSp modSp del mod">
        <pc:chgData name="Srivastava, Kalyan" userId="2819c42d-b273-484b-b73e-5604e815cf11" providerId="ADAL" clId="{D6A0A3C8-87F7-4EAF-9C56-61C797F2C2C6}" dt="2021-06-16T16:48:14.122" v="1324" actId="47"/>
        <pc:sldMkLst>
          <pc:docMk/>
          <pc:sldMk cId="3291219921" sldId="315"/>
        </pc:sldMkLst>
        <pc:spChg chg="add mod">
          <ac:chgData name="Srivastava, Kalyan" userId="2819c42d-b273-484b-b73e-5604e815cf11" providerId="ADAL" clId="{D6A0A3C8-87F7-4EAF-9C56-61C797F2C2C6}" dt="2021-06-16T13:34:26.145" v="872" actId="20577"/>
          <ac:spMkLst>
            <pc:docMk/>
            <pc:sldMk cId="3291219921" sldId="315"/>
            <ac:spMk id="4" creationId="{1BB38CC2-0EF8-4FCA-AA77-2D0E0239C154}"/>
          </ac:spMkLst>
        </pc:spChg>
        <pc:spChg chg="del mod">
          <ac:chgData name="Srivastava, Kalyan" userId="2819c42d-b273-484b-b73e-5604e815cf11" providerId="ADAL" clId="{D6A0A3C8-87F7-4EAF-9C56-61C797F2C2C6}" dt="2021-06-16T13:34:02.560" v="837" actId="478"/>
          <ac:spMkLst>
            <pc:docMk/>
            <pc:sldMk cId="3291219921" sldId="315"/>
            <ac:spMk id="27" creationId="{CEEAD964-8960-485E-8702-65CEE8E63AE3}"/>
          </ac:spMkLst>
        </pc:spChg>
      </pc:sldChg>
      <pc:sldChg chg="addSp delSp modSp del mod">
        <pc:chgData name="Srivastava, Kalyan" userId="2819c42d-b273-484b-b73e-5604e815cf11" providerId="ADAL" clId="{D6A0A3C8-87F7-4EAF-9C56-61C797F2C2C6}" dt="2021-06-17T00:02:39.942" v="2666" actId="47"/>
        <pc:sldMkLst>
          <pc:docMk/>
          <pc:sldMk cId="2165189145" sldId="317"/>
        </pc:sldMkLst>
        <pc:spChg chg="del">
          <ac:chgData name="Srivastava, Kalyan" userId="2819c42d-b273-484b-b73e-5604e815cf11" providerId="ADAL" clId="{D6A0A3C8-87F7-4EAF-9C56-61C797F2C2C6}" dt="2021-06-16T13:36:02.476" v="1002" actId="478"/>
          <ac:spMkLst>
            <pc:docMk/>
            <pc:sldMk cId="2165189145" sldId="317"/>
            <ac:spMk id="2" creationId="{8C39295A-DE80-45AB-BEB1-EEAD4F342F06}"/>
          </ac:spMkLst>
        </pc:spChg>
        <pc:spChg chg="del">
          <ac:chgData name="Srivastava, Kalyan" userId="2819c42d-b273-484b-b73e-5604e815cf11" providerId="ADAL" clId="{D6A0A3C8-87F7-4EAF-9C56-61C797F2C2C6}" dt="2021-06-16T13:34:36.933" v="873" actId="478"/>
          <ac:spMkLst>
            <pc:docMk/>
            <pc:sldMk cId="2165189145" sldId="317"/>
            <ac:spMk id="3" creationId="{6CAAD97D-091A-44C0-9EEC-65FECD8F5EBB}"/>
          </ac:spMkLst>
        </pc:spChg>
        <pc:spChg chg="add mod">
          <ac:chgData name="Srivastava, Kalyan" userId="2819c42d-b273-484b-b73e-5604e815cf11" providerId="ADAL" clId="{D6A0A3C8-87F7-4EAF-9C56-61C797F2C2C6}" dt="2021-06-16T17:58:17.079" v="2525" actId="1076"/>
          <ac:spMkLst>
            <pc:docMk/>
            <pc:sldMk cId="2165189145" sldId="317"/>
            <ac:spMk id="6" creationId="{09625038-7B32-42CC-A326-A71E9A8415FC}"/>
          </ac:spMkLst>
        </pc:spChg>
        <pc:picChg chg="mod">
          <ac:chgData name="Srivastava, Kalyan" userId="2819c42d-b273-484b-b73e-5604e815cf11" providerId="ADAL" clId="{D6A0A3C8-87F7-4EAF-9C56-61C797F2C2C6}" dt="2021-06-16T18:02:00.101" v="2547" actId="1076"/>
          <ac:picMkLst>
            <pc:docMk/>
            <pc:sldMk cId="2165189145" sldId="317"/>
            <ac:picMk id="4" creationId="{246054D8-BFF5-4466-A17D-677B8433A7CC}"/>
          </ac:picMkLst>
        </pc:picChg>
      </pc:sldChg>
      <pc:sldChg chg="addSp delSp modSp mod modTransition">
        <pc:chgData name="Srivastava, Kalyan" userId="2819c42d-b273-484b-b73e-5604e815cf11" providerId="ADAL" clId="{D6A0A3C8-87F7-4EAF-9C56-61C797F2C2C6}" dt="2021-06-17T00:07:49.190" v="2914"/>
        <pc:sldMkLst>
          <pc:docMk/>
          <pc:sldMk cId="2435158115" sldId="323"/>
        </pc:sldMkLst>
        <pc:spChg chg="del">
          <ac:chgData name="Srivastava, Kalyan" userId="2819c42d-b273-484b-b73e-5604e815cf11" providerId="ADAL" clId="{D6A0A3C8-87F7-4EAF-9C56-61C797F2C2C6}" dt="2021-06-16T13:35:09.885" v="924" actId="478"/>
          <ac:spMkLst>
            <pc:docMk/>
            <pc:sldMk cId="2435158115" sldId="323"/>
            <ac:spMk id="21" creationId="{A344368A-DE6A-4688-9956-E590D1E2D3D2}"/>
          </ac:spMkLst>
        </pc:spChg>
        <pc:spChg chg="add mod">
          <ac:chgData name="Srivastava, Kalyan" userId="2819c42d-b273-484b-b73e-5604e815cf11" providerId="ADAL" clId="{D6A0A3C8-87F7-4EAF-9C56-61C797F2C2C6}" dt="2021-06-16T13:35:28.643" v="959" actId="1076"/>
          <ac:spMkLst>
            <pc:docMk/>
            <pc:sldMk cId="2435158115" sldId="323"/>
            <ac:spMk id="22" creationId="{C263D651-5A97-4E6F-9074-B7DA46D355A2}"/>
          </ac:spMkLst>
        </pc:spChg>
        <pc:spChg chg="add mod">
          <ac:chgData name="Srivastava, Kalyan" userId="2819c42d-b273-484b-b73e-5604e815cf11" providerId="ADAL" clId="{D6A0A3C8-87F7-4EAF-9C56-61C797F2C2C6}" dt="2021-06-16T13:35:52.386" v="1001"/>
          <ac:spMkLst>
            <pc:docMk/>
            <pc:sldMk cId="2435158115" sldId="323"/>
            <ac:spMk id="23" creationId="{687DA31E-F7EE-41A2-95C4-A6C567C1B406}"/>
          </ac:spMkLst>
        </pc:spChg>
        <pc:picChg chg="mod">
          <ac:chgData name="Srivastava, Kalyan" userId="2819c42d-b273-484b-b73e-5604e815cf11" providerId="ADAL" clId="{D6A0A3C8-87F7-4EAF-9C56-61C797F2C2C6}" dt="2021-06-16T13:35:43.816" v="978" actId="1036"/>
          <ac:picMkLst>
            <pc:docMk/>
            <pc:sldMk cId="2435158115" sldId="323"/>
            <ac:picMk id="4" creationId="{9734C4FD-DB0D-4BCD-831F-62032AD8CF9C}"/>
          </ac:picMkLst>
        </pc:picChg>
        <pc:picChg chg="mod">
          <ac:chgData name="Srivastava, Kalyan" userId="2819c42d-b273-484b-b73e-5604e815cf11" providerId="ADAL" clId="{D6A0A3C8-87F7-4EAF-9C56-61C797F2C2C6}" dt="2021-06-16T13:35:48.484" v="1000" actId="1036"/>
          <ac:picMkLst>
            <pc:docMk/>
            <pc:sldMk cId="2435158115" sldId="323"/>
            <ac:picMk id="5" creationId="{2956D6BC-F785-473E-AEAB-2EAAD93E4E66}"/>
          </ac:picMkLst>
        </pc:picChg>
      </pc:sldChg>
      <pc:sldChg chg="del">
        <pc:chgData name="Srivastava, Kalyan" userId="2819c42d-b273-484b-b73e-5604e815cf11" providerId="ADAL" clId="{D6A0A3C8-87F7-4EAF-9C56-61C797F2C2C6}" dt="2021-06-16T13:38:45.366" v="1139" actId="47"/>
        <pc:sldMkLst>
          <pc:docMk/>
          <pc:sldMk cId="2474235186" sldId="328"/>
        </pc:sldMkLst>
      </pc:sldChg>
      <pc:sldChg chg="addSp modSp mod modTransition">
        <pc:chgData name="Srivastava, Kalyan" userId="2819c42d-b273-484b-b73e-5604e815cf11" providerId="ADAL" clId="{D6A0A3C8-87F7-4EAF-9C56-61C797F2C2C6}" dt="2021-06-17T00:07:49.190" v="2914"/>
        <pc:sldMkLst>
          <pc:docMk/>
          <pc:sldMk cId="3747186333" sldId="331"/>
        </pc:sldMkLst>
        <pc:spChg chg="add mod">
          <ac:chgData name="Srivastava, Kalyan" userId="2819c42d-b273-484b-b73e-5604e815cf11" providerId="ADAL" clId="{D6A0A3C8-87F7-4EAF-9C56-61C797F2C2C6}" dt="2021-06-16T17:56:38.896" v="2507" actId="1076"/>
          <ac:spMkLst>
            <pc:docMk/>
            <pc:sldMk cId="3747186333" sldId="331"/>
            <ac:spMk id="4" creationId="{CD7B2F7C-4001-4AC7-930F-D1655C6DEA02}"/>
          </ac:spMkLst>
        </pc:spChg>
        <pc:spChg chg="add mod">
          <ac:chgData name="Srivastava, Kalyan" userId="2819c42d-b273-484b-b73e-5604e815cf11" providerId="ADAL" clId="{D6A0A3C8-87F7-4EAF-9C56-61C797F2C2C6}" dt="2021-06-16T17:57:50.993" v="2523" actId="1076"/>
          <ac:spMkLst>
            <pc:docMk/>
            <pc:sldMk cId="3747186333" sldId="331"/>
            <ac:spMk id="7" creationId="{DE1EC1F3-C798-465E-BBFA-533078E5CC67}"/>
          </ac:spMkLst>
        </pc:spChg>
        <pc:picChg chg="add mod">
          <ac:chgData name="Srivastava, Kalyan" userId="2819c42d-b273-484b-b73e-5604e815cf11" providerId="ADAL" clId="{D6A0A3C8-87F7-4EAF-9C56-61C797F2C2C6}" dt="2021-06-16T17:57:24.240" v="2517" actId="14100"/>
          <ac:picMkLst>
            <pc:docMk/>
            <pc:sldMk cId="3747186333" sldId="331"/>
            <ac:picMk id="5" creationId="{1F686CAC-1C7D-410E-8EF5-94B7E365FF4A}"/>
          </ac:picMkLst>
        </pc:picChg>
        <pc:picChg chg="add mod">
          <ac:chgData name="Srivastava, Kalyan" userId="2819c42d-b273-484b-b73e-5604e815cf11" providerId="ADAL" clId="{D6A0A3C8-87F7-4EAF-9C56-61C797F2C2C6}" dt="2021-06-16T17:57:32.015" v="2520" actId="1076"/>
          <ac:picMkLst>
            <pc:docMk/>
            <pc:sldMk cId="3747186333" sldId="331"/>
            <ac:picMk id="6" creationId="{BDC06BE1-1AA0-465A-A9D8-6BA6410C8BE1}"/>
          </ac:picMkLst>
        </pc:picChg>
        <pc:picChg chg="mod">
          <ac:chgData name="Srivastava, Kalyan" userId="2819c42d-b273-484b-b73e-5604e815cf11" providerId="ADAL" clId="{D6A0A3C8-87F7-4EAF-9C56-61C797F2C2C6}" dt="2021-06-16T17:57:16.320" v="2514" actId="1076"/>
          <ac:picMkLst>
            <pc:docMk/>
            <pc:sldMk cId="3747186333" sldId="331"/>
            <ac:picMk id="15362" creationId="{89A86AEE-9671-4B27-ABB8-5B162007ACF8}"/>
          </ac:picMkLst>
        </pc:picChg>
        <pc:picChg chg="mod">
          <ac:chgData name="Srivastava, Kalyan" userId="2819c42d-b273-484b-b73e-5604e815cf11" providerId="ADAL" clId="{D6A0A3C8-87F7-4EAF-9C56-61C797F2C2C6}" dt="2021-06-16T17:57:18.721" v="2515" actId="1076"/>
          <ac:picMkLst>
            <pc:docMk/>
            <pc:sldMk cId="3747186333" sldId="331"/>
            <ac:picMk id="15364" creationId="{CCA5E690-F7E0-4945-985A-BA46C6FD7A50}"/>
          </ac:picMkLst>
        </pc:picChg>
      </pc:sldChg>
      <pc:sldChg chg="addSp delSp modSp del mod">
        <pc:chgData name="Srivastava, Kalyan" userId="2819c42d-b273-484b-b73e-5604e815cf11" providerId="ADAL" clId="{D6A0A3C8-87F7-4EAF-9C56-61C797F2C2C6}" dt="2021-06-16T17:57:54.145" v="2524" actId="47"/>
        <pc:sldMkLst>
          <pc:docMk/>
          <pc:sldMk cId="3652244739" sldId="332"/>
        </pc:sldMkLst>
        <pc:spChg chg="add del mod">
          <ac:chgData name="Srivastava, Kalyan" userId="2819c42d-b273-484b-b73e-5604e815cf11" providerId="ADAL" clId="{D6A0A3C8-87F7-4EAF-9C56-61C797F2C2C6}" dt="2021-06-16T17:57:38.425" v="2521" actId="21"/>
          <ac:spMkLst>
            <pc:docMk/>
            <pc:sldMk cId="3652244739" sldId="332"/>
            <ac:spMk id="4" creationId="{06D951C5-7B2A-4152-839C-0A499B183EF4}"/>
          </ac:spMkLst>
        </pc:spChg>
        <pc:picChg chg="del mod">
          <ac:chgData name="Srivastava, Kalyan" userId="2819c42d-b273-484b-b73e-5604e815cf11" providerId="ADAL" clId="{D6A0A3C8-87F7-4EAF-9C56-61C797F2C2C6}" dt="2021-06-16T17:56:51.954" v="2509" actId="21"/>
          <ac:picMkLst>
            <pc:docMk/>
            <pc:sldMk cId="3652244739" sldId="332"/>
            <ac:picMk id="8194" creationId="{FD6374A2-6F5A-4DBE-96B2-6AED5BE0F570}"/>
          </ac:picMkLst>
        </pc:picChg>
        <pc:picChg chg="del mod">
          <ac:chgData name="Srivastava, Kalyan" userId="2819c42d-b273-484b-b73e-5604e815cf11" providerId="ADAL" clId="{D6A0A3C8-87F7-4EAF-9C56-61C797F2C2C6}" dt="2021-06-16T17:56:51.954" v="2509" actId="21"/>
          <ac:picMkLst>
            <pc:docMk/>
            <pc:sldMk cId="3652244739" sldId="332"/>
            <ac:picMk id="8196" creationId="{B58BDB4A-C257-4630-8BEC-B829F98E6E85}"/>
          </ac:picMkLst>
        </pc:picChg>
      </pc:sldChg>
      <pc:sldChg chg="addSp delSp modSp del mod">
        <pc:chgData name="Srivastava, Kalyan" userId="2819c42d-b273-484b-b73e-5604e815cf11" providerId="ADAL" clId="{D6A0A3C8-87F7-4EAF-9C56-61C797F2C2C6}" dt="2021-06-16T23:56:00.468" v="2611" actId="47"/>
        <pc:sldMkLst>
          <pc:docMk/>
          <pc:sldMk cId="1340085539" sldId="334"/>
        </pc:sldMkLst>
        <pc:spChg chg="add del mod">
          <ac:chgData name="Srivastava, Kalyan" userId="2819c42d-b273-484b-b73e-5604e815cf11" providerId="ADAL" clId="{D6A0A3C8-87F7-4EAF-9C56-61C797F2C2C6}" dt="2021-06-16T23:55:48.798" v="2609" actId="21"/>
          <ac:spMkLst>
            <pc:docMk/>
            <pc:sldMk cId="1340085539" sldId="334"/>
            <ac:spMk id="5" creationId="{C40EBCB0-26E5-4AED-B469-B3B886CE92AB}"/>
          </ac:spMkLst>
        </pc:spChg>
        <pc:spChg chg="del">
          <ac:chgData name="Srivastava, Kalyan" userId="2819c42d-b273-484b-b73e-5604e815cf11" providerId="ADAL" clId="{D6A0A3C8-87F7-4EAF-9C56-61C797F2C2C6}" dt="2021-06-16T13:38:50.967" v="1140" actId="478"/>
          <ac:spMkLst>
            <pc:docMk/>
            <pc:sldMk cId="1340085539" sldId="334"/>
            <ac:spMk id="8" creationId="{137C9A47-3C51-416D-8B59-774EB9940B64}"/>
          </ac:spMkLst>
        </pc:spChg>
        <pc:picChg chg="mod">
          <ac:chgData name="Srivastava, Kalyan" userId="2819c42d-b273-484b-b73e-5604e815cf11" providerId="ADAL" clId="{D6A0A3C8-87F7-4EAF-9C56-61C797F2C2C6}" dt="2021-06-16T13:39:10.399" v="1182" actId="1036"/>
          <ac:picMkLst>
            <pc:docMk/>
            <pc:sldMk cId="1340085539" sldId="334"/>
            <ac:picMk id="6146" creationId="{EA58ABC2-4B63-4A85-876D-F0AC9C389945}"/>
          </ac:picMkLst>
        </pc:picChg>
        <pc:picChg chg="mod">
          <ac:chgData name="Srivastava, Kalyan" userId="2819c42d-b273-484b-b73e-5604e815cf11" providerId="ADAL" clId="{D6A0A3C8-87F7-4EAF-9C56-61C797F2C2C6}" dt="2021-06-16T13:39:10.399" v="1182" actId="1036"/>
          <ac:picMkLst>
            <pc:docMk/>
            <pc:sldMk cId="1340085539" sldId="334"/>
            <ac:picMk id="6148" creationId="{1335C4EE-D73D-44C4-8000-C87DDF3AFF32}"/>
          </ac:picMkLst>
        </pc:picChg>
      </pc:sldChg>
      <pc:sldChg chg="addSp delSp modSp del mod">
        <pc:chgData name="Srivastava, Kalyan" userId="2819c42d-b273-484b-b73e-5604e815cf11" providerId="ADAL" clId="{D6A0A3C8-87F7-4EAF-9C56-61C797F2C2C6}" dt="2021-06-17T00:02:30.804" v="2665" actId="47"/>
        <pc:sldMkLst>
          <pc:docMk/>
          <pc:sldMk cId="2927246707" sldId="352"/>
        </pc:sldMkLst>
        <pc:spChg chg="add del mod">
          <ac:chgData name="Srivastava, Kalyan" userId="2819c42d-b273-484b-b73e-5604e815cf11" providerId="ADAL" clId="{D6A0A3C8-87F7-4EAF-9C56-61C797F2C2C6}" dt="2021-06-16T13:39:51.382" v="1189" actId="478"/>
          <ac:spMkLst>
            <pc:docMk/>
            <pc:sldMk cId="2927246707" sldId="352"/>
            <ac:spMk id="3" creationId="{8F02F6BA-4D1C-4DEA-8050-5E21FCE67E3C}"/>
          </ac:spMkLst>
        </pc:spChg>
        <pc:spChg chg="add del mod">
          <ac:chgData name="Srivastava, Kalyan" userId="2819c42d-b273-484b-b73e-5604e815cf11" providerId="ADAL" clId="{D6A0A3C8-87F7-4EAF-9C56-61C797F2C2C6}" dt="2021-06-16T13:39:55.291" v="1191" actId="478"/>
          <ac:spMkLst>
            <pc:docMk/>
            <pc:sldMk cId="2927246707" sldId="352"/>
            <ac:spMk id="4" creationId="{634F6FE8-B905-43E7-8F94-010B5823B719}"/>
          </ac:spMkLst>
        </pc:spChg>
        <pc:spChg chg="add mod">
          <ac:chgData name="Srivastava, Kalyan" userId="2819c42d-b273-484b-b73e-5604e815cf11" providerId="ADAL" clId="{D6A0A3C8-87F7-4EAF-9C56-61C797F2C2C6}" dt="2021-06-16T13:40:11.818" v="1193" actId="1076"/>
          <ac:spMkLst>
            <pc:docMk/>
            <pc:sldMk cId="2927246707" sldId="352"/>
            <ac:spMk id="5" creationId="{8B440895-13CE-499A-B480-19DF3883CA9D}"/>
          </ac:spMkLst>
        </pc:spChg>
        <pc:graphicFrameChg chg="mod modGraphic">
          <ac:chgData name="Srivastava, Kalyan" userId="2819c42d-b273-484b-b73e-5604e815cf11" providerId="ADAL" clId="{D6A0A3C8-87F7-4EAF-9C56-61C797F2C2C6}" dt="2021-06-16T23:59:03.614" v="2656" actId="20577"/>
          <ac:graphicFrameMkLst>
            <pc:docMk/>
            <pc:sldMk cId="2927246707" sldId="352"/>
            <ac:graphicFrameMk id="6" creationId="{01191F02-65A4-4168-8161-F7A713128CBD}"/>
          </ac:graphicFrameMkLst>
        </pc:graphicFrameChg>
      </pc:sldChg>
      <pc:sldChg chg="addSp modSp mod modTransition">
        <pc:chgData name="Srivastava, Kalyan" userId="2819c42d-b273-484b-b73e-5604e815cf11" providerId="ADAL" clId="{D6A0A3C8-87F7-4EAF-9C56-61C797F2C2C6}" dt="2021-06-17T00:07:49.190" v="2914"/>
        <pc:sldMkLst>
          <pc:docMk/>
          <pc:sldMk cId="18712623" sldId="353"/>
        </pc:sldMkLst>
        <pc:spChg chg="add mod">
          <ac:chgData name="Srivastava, Kalyan" userId="2819c42d-b273-484b-b73e-5604e815cf11" providerId="ADAL" clId="{D6A0A3C8-87F7-4EAF-9C56-61C797F2C2C6}" dt="2021-06-16T13:20:21.112" v="12" actId="14100"/>
          <ac:spMkLst>
            <pc:docMk/>
            <pc:sldMk cId="18712623" sldId="353"/>
            <ac:spMk id="2" creationId="{DA3C4972-34D8-4D14-B434-4F64EE3FCD8A}"/>
          </ac:spMkLst>
        </pc:spChg>
        <pc:spChg chg="mod">
          <ac:chgData name="Srivastava, Kalyan" userId="2819c42d-b273-484b-b73e-5604e815cf11" providerId="ADAL" clId="{D6A0A3C8-87F7-4EAF-9C56-61C797F2C2C6}" dt="2021-06-16T13:19:40.862" v="7" actId="1076"/>
          <ac:spMkLst>
            <pc:docMk/>
            <pc:sldMk cId="18712623" sldId="353"/>
            <ac:spMk id="4" creationId="{61414DE3-701B-4E1A-B1EF-977E08EFEA28}"/>
          </ac:spMkLst>
        </pc:spChg>
      </pc:sldChg>
      <pc:sldChg chg="del">
        <pc:chgData name="Srivastava, Kalyan" userId="2819c42d-b273-484b-b73e-5604e815cf11" providerId="ADAL" clId="{D6A0A3C8-87F7-4EAF-9C56-61C797F2C2C6}" dt="2021-06-16T13:18:11.188" v="0" actId="47"/>
        <pc:sldMkLst>
          <pc:docMk/>
          <pc:sldMk cId="74288074" sldId="354"/>
        </pc:sldMkLst>
      </pc:sldChg>
      <pc:sldChg chg="addSp delSp modSp mod modTransition">
        <pc:chgData name="Srivastava, Kalyan" userId="2819c42d-b273-484b-b73e-5604e815cf11" providerId="ADAL" clId="{D6A0A3C8-87F7-4EAF-9C56-61C797F2C2C6}" dt="2021-06-17T00:07:49.190" v="2914"/>
        <pc:sldMkLst>
          <pc:docMk/>
          <pc:sldMk cId="2977998871" sldId="355"/>
        </pc:sldMkLst>
        <pc:spChg chg="del mod">
          <ac:chgData name="Srivastava, Kalyan" userId="2819c42d-b273-484b-b73e-5604e815cf11" providerId="ADAL" clId="{D6A0A3C8-87F7-4EAF-9C56-61C797F2C2C6}" dt="2021-06-16T16:47:44.972" v="1316" actId="478"/>
          <ac:spMkLst>
            <pc:docMk/>
            <pc:sldMk cId="2977998871" sldId="355"/>
            <ac:spMk id="3" creationId="{70AAB526-FCB7-48F9-9514-5662E3259229}"/>
          </ac:spMkLst>
        </pc:spChg>
        <pc:spChg chg="add del mod">
          <ac:chgData name="Srivastava, Kalyan" userId="2819c42d-b273-484b-b73e-5604e815cf11" providerId="ADAL" clId="{D6A0A3C8-87F7-4EAF-9C56-61C797F2C2C6}" dt="2021-06-16T13:33:21.138" v="802" actId="478"/>
          <ac:spMkLst>
            <pc:docMk/>
            <pc:sldMk cId="2977998871" sldId="355"/>
            <ac:spMk id="4" creationId="{4AEE6EA7-EA81-4393-A70E-114CDB7A77C8}"/>
          </ac:spMkLst>
        </pc:spChg>
        <pc:spChg chg="add del mod">
          <ac:chgData name="Srivastava, Kalyan" userId="2819c42d-b273-484b-b73e-5604e815cf11" providerId="ADAL" clId="{D6A0A3C8-87F7-4EAF-9C56-61C797F2C2C6}" dt="2021-06-16T16:50:32.854" v="1444" actId="478"/>
          <ac:spMkLst>
            <pc:docMk/>
            <pc:sldMk cId="2977998871" sldId="355"/>
            <ac:spMk id="4" creationId="{749D83D0-7766-4AA5-9056-BC0510B4C96A}"/>
          </ac:spMkLst>
        </pc:spChg>
        <pc:spChg chg="del mod">
          <ac:chgData name="Srivastava, Kalyan" userId="2819c42d-b273-484b-b73e-5604e815cf11" providerId="ADAL" clId="{D6A0A3C8-87F7-4EAF-9C56-61C797F2C2C6}" dt="2021-06-16T13:33:17.137" v="801" actId="478"/>
          <ac:spMkLst>
            <pc:docMk/>
            <pc:sldMk cId="2977998871" sldId="355"/>
            <ac:spMk id="6" creationId="{30C1E52D-16F8-4969-8ADF-53F42201D610}"/>
          </ac:spMkLst>
        </pc:spChg>
        <pc:spChg chg="add mod">
          <ac:chgData name="Srivastava, Kalyan" userId="2819c42d-b273-484b-b73e-5604e815cf11" providerId="ADAL" clId="{D6A0A3C8-87F7-4EAF-9C56-61C797F2C2C6}" dt="2021-06-16T16:49:31.661" v="1393" actId="1076"/>
          <ac:spMkLst>
            <pc:docMk/>
            <pc:sldMk cId="2977998871" sldId="355"/>
            <ac:spMk id="6" creationId="{65552470-330B-47CB-B8C4-8FC6C5766AE2}"/>
          </ac:spMkLst>
        </pc:spChg>
        <pc:spChg chg="add mod">
          <ac:chgData name="Srivastava, Kalyan" userId="2819c42d-b273-484b-b73e-5604e815cf11" providerId="ADAL" clId="{D6A0A3C8-87F7-4EAF-9C56-61C797F2C2C6}" dt="2021-06-16T16:51:22.485" v="1484" actId="6549"/>
          <ac:spMkLst>
            <pc:docMk/>
            <pc:sldMk cId="2977998871" sldId="355"/>
            <ac:spMk id="7" creationId="{999B6B31-9865-4560-8C99-CACECC46A0A2}"/>
          </ac:spMkLst>
        </pc:spChg>
        <pc:spChg chg="add mod">
          <ac:chgData name="Srivastava, Kalyan" userId="2819c42d-b273-484b-b73e-5604e815cf11" providerId="ADAL" clId="{D6A0A3C8-87F7-4EAF-9C56-61C797F2C2C6}" dt="2021-06-16T16:50:11.593" v="1440" actId="14100"/>
          <ac:spMkLst>
            <pc:docMk/>
            <pc:sldMk cId="2977998871" sldId="355"/>
            <ac:spMk id="9" creationId="{1F284B6C-2682-4234-A285-17CD4748F9A7}"/>
          </ac:spMkLst>
        </pc:spChg>
        <pc:picChg chg="add mod">
          <ac:chgData name="Srivastava, Kalyan" userId="2819c42d-b273-484b-b73e-5604e815cf11" providerId="ADAL" clId="{D6A0A3C8-87F7-4EAF-9C56-61C797F2C2C6}" dt="2021-06-16T17:29:18.472" v="2334" actId="1076"/>
          <ac:picMkLst>
            <pc:docMk/>
            <pc:sldMk cId="2977998871" sldId="355"/>
            <ac:picMk id="5" creationId="{64887AA0-81D3-434A-A6F9-DF968336FB70}"/>
          </ac:picMkLst>
        </pc:picChg>
        <pc:picChg chg="mod">
          <ac:chgData name="Srivastava, Kalyan" userId="2819c42d-b273-484b-b73e-5604e815cf11" providerId="ADAL" clId="{D6A0A3C8-87F7-4EAF-9C56-61C797F2C2C6}" dt="2021-06-16T17:29:25.713" v="2336" actId="1076"/>
          <ac:picMkLst>
            <pc:docMk/>
            <pc:sldMk cId="2977998871" sldId="355"/>
            <ac:picMk id="2050" creationId="{F1299B9F-04FB-4665-BBA1-6B5BE9F917BB}"/>
          </ac:picMkLst>
        </pc:picChg>
      </pc:sldChg>
      <pc:sldChg chg="addSp modSp new del mod">
        <pc:chgData name="Srivastava, Kalyan" userId="2819c42d-b273-484b-b73e-5604e815cf11" providerId="ADAL" clId="{D6A0A3C8-87F7-4EAF-9C56-61C797F2C2C6}" dt="2021-06-16T16:46:49.227" v="1310" actId="47"/>
        <pc:sldMkLst>
          <pc:docMk/>
          <pc:sldMk cId="1299840650" sldId="356"/>
        </pc:sldMkLst>
        <pc:graphicFrameChg chg="add mod modGraphic">
          <ac:chgData name="Srivastava, Kalyan" userId="2819c42d-b273-484b-b73e-5604e815cf11" providerId="ADAL" clId="{D6A0A3C8-87F7-4EAF-9C56-61C797F2C2C6}" dt="2021-06-16T16:46:46.057" v="1309" actId="6549"/>
          <ac:graphicFrameMkLst>
            <pc:docMk/>
            <pc:sldMk cId="1299840650" sldId="356"/>
            <ac:graphicFrameMk id="2" creationId="{95B9665C-C058-4340-9D3F-7470A2F1AA70}"/>
          </ac:graphicFrameMkLst>
        </pc:graphicFrameChg>
      </pc:sldChg>
      <pc:sldChg chg="addSp delSp modSp new mod modTransition">
        <pc:chgData name="Srivastava, Kalyan" userId="2819c42d-b273-484b-b73e-5604e815cf11" providerId="ADAL" clId="{D6A0A3C8-87F7-4EAF-9C56-61C797F2C2C6}" dt="2021-06-17T00:18:06.585" v="3246" actId="1035"/>
        <pc:sldMkLst>
          <pc:docMk/>
          <pc:sldMk cId="3755097023" sldId="356"/>
        </pc:sldMkLst>
        <pc:spChg chg="add mod">
          <ac:chgData name="Srivastava, Kalyan" userId="2819c42d-b273-484b-b73e-5604e815cf11" providerId="ADAL" clId="{D6A0A3C8-87F7-4EAF-9C56-61C797F2C2C6}" dt="2021-06-17T00:05:03.356" v="2686" actId="1076"/>
          <ac:spMkLst>
            <pc:docMk/>
            <pc:sldMk cId="3755097023" sldId="356"/>
            <ac:spMk id="2" creationId="{64B34437-6CF1-4F44-A536-0E147EC8C3E1}"/>
          </ac:spMkLst>
        </pc:spChg>
        <pc:spChg chg="add del mod">
          <ac:chgData name="Srivastava, Kalyan" userId="2819c42d-b273-484b-b73e-5604e815cf11" providerId="ADAL" clId="{D6A0A3C8-87F7-4EAF-9C56-61C797F2C2C6}" dt="2021-06-16T17:08:57.653" v="1927" actId="14100"/>
          <ac:spMkLst>
            <pc:docMk/>
            <pc:sldMk cId="3755097023" sldId="356"/>
            <ac:spMk id="3" creationId="{ECD73482-5C9C-47DB-BA28-AD17AA188DAF}"/>
          </ac:spMkLst>
        </pc:spChg>
        <pc:spChg chg="add mod">
          <ac:chgData name="Srivastava, Kalyan" userId="2819c42d-b273-484b-b73e-5604e815cf11" providerId="ADAL" clId="{D6A0A3C8-87F7-4EAF-9C56-61C797F2C2C6}" dt="2021-06-17T00:18:06.585" v="3246" actId="1035"/>
          <ac:spMkLst>
            <pc:docMk/>
            <pc:sldMk cId="3755097023" sldId="356"/>
            <ac:spMk id="4" creationId="{624F8676-9BEE-4D16-BA5D-71232BB294B1}"/>
          </ac:spMkLst>
        </pc:spChg>
      </pc:sldChg>
      <pc:sldChg chg="addSp delSp modSp new mod ord modTransition setBg">
        <pc:chgData name="Srivastava, Kalyan" userId="2819c42d-b273-484b-b73e-5604e815cf11" providerId="ADAL" clId="{D6A0A3C8-87F7-4EAF-9C56-61C797F2C2C6}" dt="2021-06-17T00:07:49.190" v="2914"/>
        <pc:sldMkLst>
          <pc:docMk/>
          <pc:sldMk cId="1779886792" sldId="357"/>
        </pc:sldMkLst>
        <pc:spChg chg="mod">
          <ac:chgData name="Srivastava, Kalyan" userId="2819c42d-b273-484b-b73e-5604e815cf11" providerId="ADAL" clId="{D6A0A3C8-87F7-4EAF-9C56-61C797F2C2C6}" dt="2021-06-16T18:02:14.759" v="2548" actId="1076"/>
          <ac:spMkLst>
            <pc:docMk/>
            <pc:sldMk cId="1779886792" sldId="357"/>
            <ac:spMk id="2" creationId="{D1ED4C71-C849-46B5-BE87-A91D8E46E27E}"/>
          </ac:spMkLst>
        </pc:spChg>
        <pc:spChg chg="del">
          <ac:chgData name="Srivastava, Kalyan" userId="2819c42d-b273-484b-b73e-5604e815cf11" providerId="ADAL" clId="{D6A0A3C8-87F7-4EAF-9C56-61C797F2C2C6}" dt="2021-06-16T17:13:13.392" v="2101" actId="478"/>
          <ac:spMkLst>
            <pc:docMk/>
            <pc:sldMk cId="1779886792" sldId="357"/>
            <ac:spMk id="3" creationId="{D6064332-81DD-4218-BACE-712141D9A718}"/>
          </ac:spMkLst>
        </pc:spChg>
        <pc:spChg chg="add mod">
          <ac:chgData name="Srivastava, Kalyan" userId="2819c42d-b273-484b-b73e-5604e815cf11" providerId="ADAL" clId="{D6A0A3C8-87F7-4EAF-9C56-61C797F2C2C6}" dt="2021-06-16T18:02:22.426" v="2549" actId="1076"/>
          <ac:spMkLst>
            <pc:docMk/>
            <pc:sldMk cId="1779886792" sldId="357"/>
            <ac:spMk id="4" creationId="{DCD4E27E-A1A9-496F-8A48-C1A433514712}"/>
          </ac:spMkLst>
        </pc:spChg>
        <pc:spChg chg="add mod">
          <ac:chgData name="Srivastava, Kalyan" userId="2819c42d-b273-484b-b73e-5604e815cf11" providerId="ADAL" clId="{D6A0A3C8-87F7-4EAF-9C56-61C797F2C2C6}" dt="2021-06-16T18:00:14.482" v="2535" actId="1076"/>
          <ac:spMkLst>
            <pc:docMk/>
            <pc:sldMk cId="1779886792" sldId="357"/>
            <ac:spMk id="6" creationId="{B127FF04-C3E2-4CA8-8B9B-A792872F2D99}"/>
          </ac:spMkLst>
        </pc:spChg>
        <pc:spChg chg="add mod">
          <ac:chgData name="Srivastava, Kalyan" userId="2819c42d-b273-484b-b73e-5604e815cf11" providerId="ADAL" clId="{D6A0A3C8-87F7-4EAF-9C56-61C797F2C2C6}" dt="2021-06-16T18:00:37.020" v="2537" actId="1076"/>
          <ac:spMkLst>
            <pc:docMk/>
            <pc:sldMk cId="1779886792" sldId="357"/>
            <ac:spMk id="7" creationId="{34318414-99C7-41D9-8930-1B99FC5E3729}"/>
          </ac:spMkLst>
        </pc:spChg>
        <pc:spChg chg="add del">
          <ac:chgData name="Srivastava, Kalyan" userId="2819c42d-b273-484b-b73e-5604e815cf11" providerId="ADAL" clId="{D6A0A3C8-87F7-4EAF-9C56-61C797F2C2C6}" dt="2021-06-16T17:15:04.329" v="2154" actId="26606"/>
          <ac:spMkLst>
            <pc:docMk/>
            <pc:sldMk cId="1779886792" sldId="357"/>
            <ac:spMk id="10" creationId="{2B566528-1B12-4246-9431-5C2D7D081168}"/>
          </ac:spMkLst>
        </pc:spChg>
        <pc:spChg chg="add">
          <ac:chgData name="Srivastava, Kalyan" userId="2819c42d-b273-484b-b73e-5604e815cf11" providerId="ADAL" clId="{D6A0A3C8-87F7-4EAF-9C56-61C797F2C2C6}" dt="2021-06-16T17:15:04.336" v="2155" actId="26606"/>
          <ac:spMkLst>
            <pc:docMk/>
            <pc:sldMk cId="1779886792" sldId="357"/>
            <ac:spMk id="20" creationId="{2B97F24A-32CE-4C1C-A50D-3016B394DCFB}"/>
          </ac:spMkLst>
        </pc:spChg>
        <pc:spChg chg="add">
          <ac:chgData name="Srivastava, Kalyan" userId="2819c42d-b273-484b-b73e-5604e815cf11" providerId="ADAL" clId="{D6A0A3C8-87F7-4EAF-9C56-61C797F2C2C6}" dt="2021-06-16T17:15:04.336" v="2155" actId="26606"/>
          <ac:spMkLst>
            <pc:docMk/>
            <pc:sldMk cId="1779886792" sldId="357"/>
            <ac:spMk id="21" creationId="{CD8B4F24-440B-49E9-B85D-733523DC064B}"/>
          </ac:spMkLst>
        </pc:spChg>
        <pc:grpChg chg="add del">
          <ac:chgData name="Srivastava, Kalyan" userId="2819c42d-b273-484b-b73e-5604e815cf11" providerId="ADAL" clId="{D6A0A3C8-87F7-4EAF-9C56-61C797F2C2C6}" dt="2021-06-16T17:15:04.329" v="2154" actId="26606"/>
          <ac:grpSpMkLst>
            <pc:docMk/>
            <pc:sldMk cId="1779886792" sldId="357"/>
            <ac:grpSpMk id="12" creationId="{828A5161-06F1-46CF-8AD7-844680A59E13}"/>
          </ac:grpSpMkLst>
        </pc:grpChg>
        <pc:grpChg chg="add del">
          <ac:chgData name="Srivastava, Kalyan" userId="2819c42d-b273-484b-b73e-5604e815cf11" providerId="ADAL" clId="{D6A0A3C8-87F7-4EAF-9C56-61C797F2C2C6}" dt="2021-06-16T17:15:04.329" v="2154" actId="26606"/>
          <ac:grpSpMkLst>
            <pc:docMk/>
            <pc:sldMk cId="1779886792" sldId="357"/>
            <ac:grpSpMk id="16" creationId="{5995D10D-E9C9-47DB-AE7E-801FEF38F5C9}"/>
          </ac:grpSpMkLst>
        </pc:grpChg>
        <pc:picChg chg="add mod">
          <ac:chgData name="Srivastava, Kalyan" userId="2819c42d-b273-484b-b73e-5604e815cf11" providerId="ADAL" clId="{D6A0A3C8-87F7-4EAF-9C56-61C797F2C2C6}" dt="2021-06-16T18:00:11.313" v="2533" actId="1076"/>
          <ac:picMkLst>
            <pc:docMk/>
            <pc:sldMk cId="1779886792" sldId="357"/>
            <ac:picMk id="3" creationId="{DDA656E3-1EC0-4CF6-BF24-FCC3AB096D78}"/>
          </ac:picMkLst>
        </pc:picChg>
        <pc:picChg chg="add mod">
          <ac:chgData name="Srivastava, Kalyan" userId="2819c42d-b273-484b-b73e-5604e815cf11" providerId="ADAL" clId="{D6A0A3C8-87F7-4EAF-9C56-61C797F2C2C6}" dt="2021-06-16T17:59:52.987" v="2529" actId="1076"/>
          <ac:picMkLst>
            <pc:docMk/>
            <pc:sldMk cId="1779886792" sldId="357"/>
            <ac:picMk id="5" creationId="{DCE27769-F48A-478C-8168-873E41ABC91D}"/>
          </ac:picMkLst>
        </pc:picChg>
        <pc:picChg chg="add mod">
          <ac:chgData name="Srivastava, Kalyan" userId="2819c42d-b273-484b-b73e-5604e815cf11" providerId="ADAL" clId="{D6A0A3C8-87F7-4EAF-9C56-61C797F2C2C6}" dt="2021-06-16T18:00:12.862" v="2534" actId="1076"/>
          <ac:picMkLst>
            <pc:docMk/>
            <pc:sldMk cId="1779886792" sldId="357"/>
            <ac:picMk id="1026" creationId="{B0ECC924-D526-4718-90DE-6004BF901E3F}"/>
          </ac:picMkLst>
        </pc:picChg>
      </pc:sldChg>
      <pc:sldChg chg="delSp new del mod">
        <pc:chgData name="Srivastava, Kalyan" userId="2819c42d-b273-484b-b73e-5604e815cf11" providerId="ADAL" clId="{D6A0A3C8-87F7-4EAF-9C56-61C797F2C2C6}" dt="2021-06-16T23:54:29.822" v="2590" actId="47"/>
        <pc:sldMkLst>
          <pc:docMk/>
          <pc:sldMk cId="1321980678" sldId="358"/>
        </pc:sldMkLst>
        <pc:spChg chg="del">
          <ac:chgData name="Srivastava, Kalyan" userId="2819c42d-b273-484b-b73e-5604e815cf11" providerId="ADAL" clId="{D6A0A3C8-87F7-4EAF-9C56-61C797F2C2C6}" dt="2021-06-16T23:54:24.173" v="2587" actId="478"/>
          <ac:spMkLst>
            <pc:docMk/>
            <pc:sldMk cId="1321980678" sldId="358"/>
            <ac:spMk id="2" creationId="{AA10EBF8-B3D4-425C-99F8-CBA7E79FF77C}"/>
          </ac:spMkLst>
        </pc:spChg>
        <pc:spChg chg="del">
          <ac:chgData name="Srivastava, Kalyan" userId="2819c42d-b273-484b-b73e-5604e815cf11" providerId="ADAL" clId="{D6A0A3C8-87F7-4EAF-9C56-61C797F2C2C6}" dt="2021-06-16T23:54:26.560" v="2588" actId="478"/>
          <ac:spMkLst>
            <pc:docMk/>
            <pc:sldMk cId="1321980678" sldId="358"/>
            <ac:spMk id="3" creationId="{5CBAAE90-C4EF-4468-A4E8-AC7734130F1F}"/>
          </ac:spMkLst>
        </pc:spChg>
      </pc:sldChg>
      <pc:sldChg chg="addSp modSp add mod ord modTransition">
        <pc:chgData name="Srivastava, Kalyan" userId="2819c42d-b273-484b-b73e-5604e815cf11" providerId="ADAL" clId="{D6A0A3C8-87F7-4EAF-9C56-61C797F2C2C6}" dt="2021-06-17T00:07:49.190" v="2914"/>
        <pc:sldMkLst>
          <pc:docMk/>
          <pc:sldMk cId="4150466055" sldId="359"/>
        </pc:sldMkLst>
        <pc:spChg chg="add mod">
          <ac:chgData name="Srivastava, Kalyan" userId="2819c42d-b273-484b-b73e-5604e815cf11" providerId="ADAL" clId="{D6A0A3C8-87F7-4EAF-9C56-61C797F2C2C6}" dt="2021-06-16T23:55:35.611" v="2606" actId="1076"/>
          <ac:spMkLst>
            <pc:docMk/>
            <pc:sldMk cId="4150466055" sldId="359"/>
            <ac:spMk id="4" creationId="{A57E7392-977B-4954-83B2-3E4B1F83A88E}"/>
          </ac:spMkLst>
        </pc:spChg>
        <pc:spChg chg="add mod">
          <ac:chgData name="Srivastava, Kalyan" userId="2819c42d-b273-484b-b73e-5604e815cf11" providerId="ADAL" clId="{D6A0A3C8-87F7-4EAF-9C56-61C797F2C2C6}" dt="2021-06-16T23:55:35.611" v="2606" actId="1076"/>
          <ac:spMkLst>
            <pc:docMk/>
            <pc:sldMk cId="4150466055" sldId="359"/>
            <ac:spMk id="5" creationId="{561DF91A-A4E6-47D6-95B9-0D2B6CCA24AF}"/>
          </ac:spMkLst>
        </pc:spChg>
        <pc:spChg chg="add mod">
          <ac:chgData name="Srivastava, Kalyan" userId="2819c42d-b273-484b-b73e-5604e815cf11" providerId="ADAL" clId="{D6A0A3C8-87F7-4EAF-9C56-61C797F2C2C6}" dt="2021-06-16T23:55:56.220" v="2610"/>
          <ac:spMkLst>
            <pc:docMk/>
            <pc:sldMk cId="4150466055" sldId="359"/>
            <ac:spMk id="7" creationId="{9C0BFA58-ACEE-46E4-BBA8-A8ADD9B736E8}"/>
          </ac:spMkLst>
        </pc:spChg>
        <pc:picChg chg="mod">
          <ac:chgData name="Srivastava, Kalyan" userId="2819c42d-b273-484b-b73e-5604e815cf11" providerId="ADAL" clId="{D6A0A3C8-87F7-4EAF-9C56-61C797F2C2C6}" dt="2021-06-16T23:55:38.236" v="2607" actId="1076"/>
          <ac:picMkLst>
            <pc:docMk/>
            <pc:sldMk cId="4150466055" sldId="359"/>
            <ac:picMk id="6" creationId="{2CBAFFFC-7466-4AEA-A276-50D276BAB624}"/>
          </ac:picMkLst>
        </pc:picChg>
        <pc:picChg chg="mod">
          <ac:chgData name="Srivastava, Kalyan" userId="2819c42d-b273-484b-b73e-5604e815cf11" providerId="ADAL" clId="{D6A0A3C8-87F7-4EAF-9C56-61C797F2C2C6}" dt="2021-06-16T23:55:40.823" v="2608" actId="1076"/>
          <ac:picMkLst>
            <pc:docMk/>
            <pc:sldMk cId="4150466055" sldId="359"/>
            <ac:picMk id="2050" creationId="{00000000-0000-0000-0000-000000000000}"/>
          </ac:picMkLst>
        </pc:picChg>
      </pc:sldChg>
      <pc:sldChg chg="addSp delSp modSp new mod modTransition">
        <pc:chgData name="Srivastava, Kalyan" userId="2819c42d-b273-484b-b73e-5604e815cf11" providerId="ADAL" clId="{D6A0A3C8-87F7-4EAF-9C56-61C797F2C2C6}" dt="2021-06-17T00:15:41.978" v="3090" actId="20577"/>
        <pc:sldMkLst>
          <pc:docMk/>
          <pc:sldMk cId="1358245067" sldId="360"/>
        </pc:sldMkLst>
        <pc:spChg chg="del">
          <ac:chgData name="Srivastava, Kalyan" userId="2819c42d-b273-484b-b73e-5604e815cf11" providerId="ADAL" clId="{D6A0A3C8-87F7-4EAF-9C56-61C797F2C2C6}" dt="2021-06-17T00:01:49.285" v="2658" actId="478"/>
          <ac:spMkLst>
            <pc:docMk/>
            <pc:sldMk cId="1358245067" sldId="360"/>
            <ac:spMk id="2" creationId="{FB5EE375-ACDF-44A4-8A34-DA84D27A8DC1}"/>
          </ac:spMkLst>
        </pc:spChg>
        <pc:spChg chg="del">
          <ac:chgData name="Srivastava, Kalyan" userId="2819c42d-b273-484b-b73e-5604e815cf11" providerId="ADAL" clId="{D6A0A3C8-87F7-4EAF-9C56-61C797F2C2C6}" dt="2021-06-17T00:01:51.641" v="2659" actId="478"/>
          <ac:spMkLst>
            <pc:docMk/>
            <pc:sldMk cId="1358245067" sldId="360"/>
            <ac:spMk id="3" creationId="{21C19F29-54E0-4C32-88EB-AC7858576E2E}"/>
          </ac:spMkLst>
        </pc:spChg>
        <pc:spChg chg="add mod">
          <ac:chgData name="Srivastava, Kalyan" userId="2819c42d-b273-484b-b73e-5604e815cf11" providerId="ADAL" clId="{D6A0A3C8-87F7-4EAF-9C56-61C797F2C2C6}" dt="2021-06-17T00:04:31.295" v="2685" actId="14100"/>
          <ac:spMkLst>
            <pc:docMk/>
            <pc:sldMk cId="1358245067" sldId="360"/>
            <ac:spMk id="4" creationId="{C943F2A3-2DC8-46C4-80DF-BB554E06B7FC}"/>
          </ac:spMkLst>
        </pc:spChg>
        <pc:spChg chg="add mod">
          <ac:chgData name="Srivastava, Kalyan" userId="2819c42d-b273-484b-b73e-5604e815cf11" providerId="ADAL" clId="{D6A0A3C8-87F7-4EAF-9C56-61C797F2C2C6}" dt="2021-06-17T00:02:20.494" v="2661"/>
          <ac:spMkLst>
            <pc:docMk/>
            <pc:sldMk cId="1358245067" sldId="360"/>
            <ac:spMk id="5" creationId="{83E584CD-4007-44BA-B0EF-79ABD90E6118}"/>
          </ac:spMkLst>
        </pc:spChg>
        <pc:spChg chg="add mod">
          <ac:chgData name="Srivastava, Kalyan" userId="2819c42d-b273-484b-b73e-5604e815cf11" providerId="ADAL" clId="{D6A0A3C8-87F7-4EAF-9C56-61C797F2C2C6}" dt="2021-06-17T00:15:41.978" v="3090" actId="20577"/>
          <ac:spMkLst>
            <pc:docMk/>
            <pc:sldMk cId="1358245067" sldId="360"/>
            <ac:spMk id="6" creationId="{309C6C62-F52E-495C-9D1D-D2B06BA82D9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6BD3-7F17-46B6-B546-5BDE9F443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4DC404-65A3-49B9-9FE9-5513F3C61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D3A07-442C-4250-B187-2E97496BC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39CB-5F18-463E-A6E9-3A73117F4480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13FBC-9FA4-4753-ADC3-439FEBDCE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40127-6627-4264-BE2E-E7CC02F85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E7447-7381-460E-8071-04FF31C9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22D8B-4824-4C1E-992B-4E7EA7D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27C492-35F0-408E-9870-DE59C1479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5A98C-4426-4E8A-8F1E-C8CC388D1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39CB-5F18-463E-A6E9-3A73117F4480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7A019-C680-4D06-BB8F-B6DCD94BB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B9A52-9787-482F-B863-EECF9C72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E7447-7381-460E-8071-04FF31C9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4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243375-2286-4FC4-92A9-6FB169770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34474-C1E8-445D-B6C9-DAF81717A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700A8-845E-46E4-88C5-C933B1CDC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39CB-5F18-463E-A6E9-3A73117F4480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2646D-E720-4B84-91D2-CDE81ED6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945A5-220A-4904-8DC8-AAD08C930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E7447-7381-460E-8071-04FF31C9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38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65730"/>
            <a:ext cx="4892040" cy="90608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52781"/>
            <a:ext cx="48920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61760" y="1565730"/>
            <a:ext cx="4892040" cy="90608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61760" y="2552781"/>
            <a:ext cx="48920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11101133" y="6446838"/>
            <a:ext cx="834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36388843-8BD3-4D37-9212-04808A9A00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579338"/>
            <a:ext cx="10515600" cy="908801"/>
          </a:xfrm>
        </p:spPr>
        <p:txBody>
          <a:bodyPr anchor="t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79289"/>
            <a:ext cx="10515600" cy="400049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sub-title style</a:t>
            </a:r>
          </a:p>
        </p:txBody>
      </p:sp>
    </p:spTree>
    <p:extLst>
      <p:ext uri="{BB962C8B-B14F-4D97-AF65-F5344CB8AC3E}">
        <p14:creationId xmlns:p14="http://schemas.microsoft.com/office/powerpoint/2010/main" val="1653799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CAE8-D691-482D-B3CD-F3970EC3B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A755B-2E95-46DD-8E9C-00AF22C17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FF05F-6775-44F0-BE17-FBF6E0290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39CB-5F18-463E-A6E9-3A73117F4480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E90AC-33F1-4890-BCE0-CD7117DA3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3D40-1104-401C-98AA-4ABF03F30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E7447-7381-460E-8071-04FF31C9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58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E57B-7A8F-4705-8840-7D10AA0E4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BBB7C-84B1-4650-81CD-760210479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596F4-672D-4733-99B2-2EF21FA11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39CB-5F18-463E-A6E9-3A73117F4480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EAAF0-22BB-4750-AC36-11B9A6149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9C148-6895-492D-B787-7A97741AC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E7447-7381-460E-8071-04FF31C9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01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711E3-25F7-474E-BD1E-453031832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6EE0A-1FB4-43E6-9422-D75C79B17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433DD-0B57-4861-A281-E233FF3DE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6C9EF-3BE9-4DA1-837C-FBE930B1D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39CB-5F18-463E-A6E9-3A73117F4480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89D1F-5C48-448E-9D91-F6A6C6B15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05651-FB96-45CA-94AC-5B752C15D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E7447-7381-460E-8071-04FF31C9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28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BEE8-6BC1-47D0-B4F6-3FA92CF2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F41C0-CAE8-4831-931D-63F3263C7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E78A2-6904-4B02-AED6-DFAE66CAA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B487C-7928-442D-A049-27E31A487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45818-3CB5-45FF-84B8-BB820D2F49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E32165-E2FC-428C-9BD0-0BFA6383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39CB-5F18-463E-A6E9-3A73117F4480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7E022F-34EF-4F35-B883-64F09988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57F9D1-2E1E-4150-B911-7713E8D7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E7447-7381-460E-8071-04FF31C9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5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3B7D8-8F88-4563-9D96-B07E79293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8694F1-422B-4110-91EF-FAA25814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39CB-5F18-463E-A6E9-3A73117F4480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73D96-30D7-4D93-87F2-49DD7DF54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B6801-3658-45A5-A340-0798372C1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E7447-7381-460E-8071-04FF31C9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71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61803-AFE1-42AD-B1CF-D887B5C8A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39CB-5F18-463E-A6E9-3A73117F4480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21F13-38E1-4500-9962-07142714B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39341-BE72-4CB9-AC2C-9391DFF2A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E7447-7381-460E-8071-04FF31C9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1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FD004-50CE-4E5E-B87D-8F007681E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8A59B-41AA-446B-9768-C9D3C7711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1EEF1-746D-487D-A869-AAE5BC2A6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E3F3E-14D1-4789-9DFA-3BD3B21D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39CB-5F18-463E-A6E9-3A73117F4480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F6922-2D9A-4DE7-9272-2D6DA6637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E8AFF-9BA4-43D3-9451-96CD538C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E7447-7381-460E-8071-04FF31C9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64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B58A-580D-4BDE-88CF-4F9AAB2D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98172-043C-43B1-A2B3-2A5411E64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62AD5-C775-4177-A2C8-DA4B6D5C3C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BA74C-5DA5-4791-BEE9-166810DC2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39CB-5F18-463E-A6E9-3A73117F4480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2119F-C76E-4760-9D85-D5E4BA4E0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7DB05-1705-41C7-9086-745EA1475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E7447-7381-460E-8071-04FF31C9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51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0F73D4-AC6D-4550-972B-6149F89E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818B3-9AEC-48F0-BA20-C3F55BC00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6A4DD-4E66-40C5-BCD0-5402A228B8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639CB-5F18-463E-A6E9-3A73117F4480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6CFE5-4937-4EF7-B22C-12AF9CD85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DBD99-3005-40B0-8315-5CD044765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E7447-7381-460E-8071-04FF31C97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6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slide" Target="slide13.xml"/><Relationship Id="rId5" Type="http://schemas.openxmlformats.org/officeDocument/2006/relationships/image" Target="../media/image13.png"/><Relationship Id="rId10" Type="http://schemas.openxmlformats.org/officeDocument/2006/relationships/image" Target="../media/image1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D4C71-C849-46B5-BE87-A91D8E46E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285" y="338040"/>
            <a:ext cx="10048875" cy="8023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kern="1200" dirty="0">
                <a:solidFill>
                  <a:schemeClr val="tx1"/>
                </a:solidFill>
                <a:latin typeface="Algerian" panose="04020705040A02060702" pitchFamily="82" charset="0"/>
              </a:rPr>
              <a:t>Using </a:t>
            </a:r>
            <a:r>
              <a:rPr lang="en-US" sz="2200" kern="1200" dirty="0" err="1">
                <a:solidFill>
                  <a:schemeClr val="tx1"/>
                </a:solidFill>
                <a:latin typeface="Algerian" panose="04020705040A02060702" pitchFamily="82" charset="0"/>
              </a:rPr>
              <a:t>CyTOF</a:t>
            </a:r>
            <a:r>
              <a:rPr lang="en-US" sz="2200" kern="1200" dirty="0">
                <a:solidFill>
                  <a:schemeClr val="tx1"/>
                </a:solidFill>
                <a:latin typeface="Algerian" panose="04020705040A02060702" pitchFamily="82" charset="0"/>
              </a:rPr>
              <a:t> and Machine Learning to Identify Biomarkers in Immunodeficiency and Cancer Therapy Response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4E27E-A1A9-496F-8A48-C1A433514712}"/>
              </a:ext>
            </a:extLst>
          </p:cNvPr>
          <p:cNvSpPr txBox="1"/>
          <p:nvPr/>
        </p:nvSpPr>
        <p:spPr>
          <a:xfrm>
            <a:off x="449104" y="1844016"/>
            <a:ext cx="4385149" cy="590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Presenter: Kalyan Srivastava, PhD</a:t>
            </a:r>
          </a:p>
        </p:txBody>
      </p:sp>
      <p:pic>
        <p:nvPicPr>
          <p:cNvPr id="5" name="Picture 4" descr="A picture containing standing, person&#10;&#10;Description automatically generated">
            <a:extLst>
              <a:ext uri="{FF2B5EF4-FFF2-40B4-BE49-F238E27FC236}">
                <a16:creationId xmlns:a16="http://schemas.microsoft.com/office/drawing/2014/main" id="{DCE27769-F48A-478C-8168-873E41ABC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" y="3429000"/>
            <a:ext cx="3761203" cy="3394646"/>
          </a:xfrm>
          <a:prstGeom prst="rect">
            <a:avLst/>
          </a:prstGeom>
        </p:spPr>
      </p:pic>
      <p:pic>
        <p:nvPicPr>
          <p:cNvPr id="1026" name="Picture 2" descr="What Is The Difference Between Supervised And Unsupervised Machine Learning?">
            <a:extLst>
              <a:ext uri="{FF2B5EF4-FFF2-40B4-BE49-F238E27FC236}">
                <a16:creationId xmlns:a16="http://schemas.microsoft.com/office/drawing/2014/main" id="{B0ECC924-D526-4718-90DE-6004BF901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944" y="3754712"/>
            <a:ext cx="3389559" cy="225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ross 5">
            <a:extLst>
              <a:ext uri="{FF2B5EF4-FFF2-40B4-BE49-F238E27FC236}">
                <a16:creationId xmlns:a16="http://schemas.microsoft.com/office/drawing/2014/main" id="{B127FF04-C3E2-4CA8-8B9B-A792872F2D99}"/>
              </a:ext>
            </a:extLst>
          </p:cNvPr>
          <p:cNvSpPr/>
          <p:nvPr/>
        </p:nvSpPr>
        <p:spPr>
          <a:xfrm>
            <a:off x="3760575" y="4640548"/>
            <a:ext cx="476250" cy="48577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Biomarker Selection | Scientific Consilience">
            <a:extLst>
              <a:ext uri="{FF2B5EF4-FFF2-40B4-BE49-F238E27FC236}">
                <a16:creationId xmlns:a16="http://schemas.microsoft.com/office/drawing/2014/main" id="{DDA656E3-1EC0-4CF6-BF24-FCC3AB09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3793733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quals 6">
            <a:extLst>
              <a:ext uri="{FF2B5EF4-FFF2-40B4-BE49-F238E27FC236}">
                <a16:creationId xmlns:a16="http://schemas.microsoft.com/office/drawing/2014/main" id="{34318414-99C7-41D9-8930-1B99FC5E3729}"/>
              </a:ext>
            </a:extLst>
          </p:cNvPr>
          <p:cNvSpPr/>
          <p:nvPr/>
        </p:nvSpPr>
        <p:spPr>
          <a:xfrm>
            <a:off x="8484622" y="4426235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88679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Plot object">
            <a:extLst>
              <a:ext uri="{FF2B5EF4-FFF2-40B4-BE49-F238E27FC236}">
                <a16:creationId xmlns:a16="http://schemas.microsoft.com/office/drawing/2014/main" id="{6D3EB217-98EF-483F-9593-876628468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794" y="142239"/>
            <a:ext cx="3785547" cy="334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BAC70-8E0B-4468-A0C6-4E783AD8AD1E}"/>
              </a:ext>
            </a:extLst>
          </p:cNvPr>
          <p:cNvSpPr txBox="1"/>
          <p:nvPr/>
        </p:nvSpPr>
        <p:spPr>
          <a:xfrm>
            <a:off x="1377791" y="1577277"/>
            <a:ext cx="109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PD-1</a:t>
            </a:r>
          </a:p>
        </p:txBody>
      </p:sp>
      <p:pic>
        <p:nvPicPr>
          <p:cNvPr id="15366" name="Picture 6" descr="Plot object">
            <a:extLst>
              <a:ext uri="{FF2B5EF4-FFF2-40B4-BE49-F238E27FC236}">
                <a16:creationId xmlns:a16="http://schemas.microsoft.com/office/drawing/2014/main" id="{E26CF519-8BB5-4664-A457-6D322B3E7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142" y="142239"/>
            <a:ext cx="3785547" cy="334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lot object">
            <a:extLst>
              <a:ext uri="{FF2B5EF4-FFF2-40B4-BE49-F238E27FC236}">
                <a16:creationId xmlns:a16="http://schemas.microsoft.com/office/drawing/2014/main" id="{13A1F661-BF3E-42EF-9982-AF24F7EF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794" y="3667760"/>
            <a:ext cx="3971612" cy="319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lot object">
            <a:extLst>
              <a:ext uri="{FF2B5EF4-FFF2-40B4-BE49-F238E27FC236}">
                <a16:creationId xmlns:a16="http://schemas.microsoft.com/office/drawing/2014/main" id="{B1DAEA0D-7BF9-49BD-838A-E96282136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142" y="3667761"/>
            <a:ext cx="3712099" cy="319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9F383B-FE55-4397-B8B2-C50CAD113D81}"/>
              </a:ext>
            </a:extLst>
          </p:cNvPr>
          <p:cNvSpPr txBox="1"/>
          <p:nvPr/>
        </p:nvSpPr>
        <p:spPr>
          <a:xfrm>
            <a:off x="1377791" y="4819059"/>
            <a:ext cx="109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CD57</a:t>
            </a:r>
          </a:p>
        </p:txBody>
      </p:sp>
    </p:spTree>
    <p:extLst>
      <p:ext uri="{BB962C8B-B14F-4D97-AF65-F5344CB8AC3E}">
        <p14:creationId xmlns:p14="http://schemas.microsoft.com/office/powerpoint/2010/main" val="235773738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K8VvsvjlXWCawwjPmJo0uMOlMiqG_mxCU1STam37sV3RvbnBaSZ_odedgaw8DZsTUaIzkXHcD2F85mgKjwHmUHLj0nLHA5PlG-9slCP0n7IP_xsOgHet4wWioZXiQXpSagmmdx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195" y="1494535"/>
            <a:ext cx="4314861" cy="408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5.googleusercontent.com/kFXtJMPlgpTRTmB11Mi4aM0Irs8Wfh5HV4F1mVAgLrRskcDvsU58nMdjflczg5RtVGZX1Qi12CdVDrc4SfU2XIZbNdmtwno3EO-9uYVGLQz4QTfAeV3xOZBLMT2_QQ1PiKniINI">
            <a:extLst>
              <a:ext uri="{FF2B5EF4-FFF2-40B4-BE49-F238E27FC236}">
                <a16:creationId xmlns:a16="http://schemas.microsoft.com/office/drawing/2014/main" id="{2CBAFFFC-7466-4AEA-A276-50D276BAB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150" y="1494535"/>
            <a:ext cx="4322767" cy="408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7E7392-977B-4954-83B2-3E4B1F83A88E}"/>
              </a:ext>
            </a:extLst>
          </p:cNvPr>
          <p:cNvSpPr txBox="1"/>
          <p:nvPr/>
        </p:nvSpPr>
        <p:spPr>
          <a:xfrm>
            <a:off x="7987711" y="5936218"/>
            <a:ext cx="88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DF91A-A4E6-47D6-95B9-0D2B6CCA24AF}"/>
              </a:ext>
            </a:extLst>
          </p:cNvPr>
          <p:cNvSpPr txBox="1"/>
          <p:nvPr/>
        </p:nvSpPr>
        <p:spPr>
          <a:xfrm>
            <a:off x="3834811" y="6000750"/>
            <a:ext cx="88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BFA58-ACEE-46E4-BBA8-A8ADD9B736E8}"/>
              </a:ext>
            </a:extLst>
          </p:cNvPr>
          <p:cNvSpPr txBox="1"/>
          <p:nvPr/>
        </p:nvSpPr>
        <p:spPr>
          <a:xfrm>
            <a:off x="5067300" y="651447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</a:rPr>
              <a:t>viSNE</a:t>
            </a:r>
            <a:r>
              <a:rPr lang="en-US" sz="2400" b="1" dirty="0">
                <a:solidFill>
                  <a:srgbClr val="0070C0"/>
                </a:solidFill>
              </a:rPr>
              <a:t> HEATPLOT</a:t>
            </a:r>
          </a:p>
        </p:txBody>
      </p:sp>
    </p:spTree>
    <p:extLst>
      <p:ext uri="{BB962C8B-B14F-4D97-AF65-F5344CB8AC3E}">
        <p14:creationId xmlns:p14="http://schemas.microsoft.com/office/powerpoint/2010/main" val="415046605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B34437-6CF1-4F44-A536-0E147EC8C3E1}"/>
              </a:ext>
            </a:extLst>
          </p:cNvPr>
          <p:cNvSpPr/>
          <p:nvPr/>
        </p:nvSpPr>
        <p:spPr>
          <a:xfrm>
            <a:off x="2247901" y="642938"/>
            <a:ext cx="8201024" cy="5021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</a:rPr>
              <a:t>Cluster 37: 	</a:t>
            </a:r>
            <a:r>
              <a:rPr lang="en-US" sz="2400" dirty="0"/>
              <a:t>CCR7hi CXCR5- CM Helper T Cells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</a:rPr>
              <a:t>Cluster 28: 	</a:t>
            </a:r>
            <a:r>
              <a:rPr lang="en-US" sz="2400" dirty="0"/>
              <a:t>CCR7hi CXCR5- CCR4+  CM Helper 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</a:rPr>
              <a:t>Cluster 16: 	</a:t>
            </a:r>
            <a:r>
              <a:rPr lang="en-US" sz="2400" dirty="0"/>
              <a:t>CCR7hi CD27hi CCR5lo CXCR5- CM Helper T Cells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</a:rPr>
              <a:t>Cluster 27: 	</a:t>
            </a:r>
            <a:r>
              <a:rPr lang="en-US" sz="2400" dirty="0"/>
              <a:t>CXCR5hi CCR7hi CXCR5hi CM Helper 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</a:rPr>
              <a:t>Cluster 29: 	</a:t>
            </a:r>
            <a:r>
              <a:rPr lang="en-US" sz="2400" dirty="0"/>
              <a:t>CD25hi CCR7hi CXCR5- CCR5lo CM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</a:rPr>
              <a:t>Cluster 20: 	</a:t>
            </a:r>
            <a:r>
              <a:rPr lang="en-US" sz="2400" dirty="0"/>
              <a:t>PD-1+ Th17 T Cells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</a:rPr>
              <a:t>Cluster 35: 	</a:t>
            </a:r>
            <a:r>
              <a:rPr lang="en-US" sz="2400" dirty="0"/>
              <a:t>CD16hi CCR6+ CCR7+ ICOS+ EM Helper 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</a:rPr>
              <a:t>Cluster 14: 	</a:t>
            </a:r>
            <a:r>
              <a:rPr lang="en-US" sz="2400" dirty="0"/>
              <a:t>CD4+ Naïve T cells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</a:rPr>
              <a:t>Cluster 26: 	</a:t>
            </a:r>
            <a:r>
              <a:rPr lang="en-US" sz="2400" dirty="0"/>
              <a:t>CCR7+ ICOS+ CD16+ Treg T Cell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ECD73482-5C9C-47DB-BA28-AD17AA188DAF}"/>
              </a:ext>
            </a:extLst>
          </p:cNvPr>
          <p:cNvSpPr txBox="1">
            <a:spLocks/>
          </p:cNvSpPr>
          <p:nvPr/>
        </p:nvSpPr>
        <p:spPr>
          <a:xfrm>
            <a:off x="1600200" y="219076"/>
            <a:ext cx="9191625" cy="847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</a:rPr>
              <a:t>Summary of Cluster Number and Level of Expression of Protein</a:t>
            </a:r>
          </a:p>
          <a:p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F8676-9BEE-4D16-BA5D-71232BB294B1}"/>
              </a:ext>
            </a:extLst>
          </p:cNvPr>
          <p:cNvSpPr txBox="1"/>
          <p:nvPr/>
        </p:nvSpPr>
        <p:spPr>
          <a:xfrm>
            <a:off x="522888" y="5796646"/>
            <a:ext cx="115883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Conclusion: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CyTOF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combined by machine learning helped us in identifying proteomics based biomarkers that are useful 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 both test and therapeutics development in CVID. It demonstrated the presence of Tregs and Na</a:t>
            </a:r>
            <a:r>
              <a:rPr lang="en-US" dirty="0"/>
              <a:t>ï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ve T cells subtypes and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Absence of Th17 and helper T cells subtypes in CVID patient.  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09702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oneycomb&#10;&#10;Description automatically generated">
            <a:extLst>
              <a:ext uri="{FF2B5EF4-FFF2-40B4-BE49-F238E27FC236}">
                <a16:creationId xmlns:a16="http://schemas.microsoft.com/office/drawing/2014/main" id="{3CE18494-265E-4FA8-AD56-E1425AF245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6" r="16449"/>
          <a:stretch/>
        </p:blipFill>
        <p:spPr>
          <a:xfrm>
            <a:off x="96661" y="1991147"/>
            <a:ext cx="3958504" cy="46968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12C03-80C1-40AD-8E6C-532412680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2996" y="1015254"/>
            <a:ext cx="7919004" cy="5063166"/>
          </a:xfrm>
        </p:spPr>
        <p:txBody>
          <a:bodyPr>
            <a:noAutofit/>
          </a:bodyPr>
          <a:lstStyle/>
          <a:p>
            <a:r>
              <a:rPr lang="en-US" sz="1600" dirty="0"/>
              <a:t>Natural killer (NK) cells are large granular lymphocytes (Type 1 ILCs) mostly synonymous but not limited to with anti-tumor and antiviral immunity </a:t>
            </a:r>
          </a:p>
          <a:p>
            <a:r>
              <a:rPr lang="en-US" sz="1600" dirty="0"/>
              <a:t>The mature NK cells express CD56 surface marker. The early NK progenitor cells do not express CD56. Terminally mature NK cells express CD43 and CD11b.</a:t>
            </a:r>
          </a:p>
          <a:p>
            <a:r>
              <a:rPr lang="en-US" sz="1600" dirty="0"/>
              <a:t>Play role in immune-surveillance to detect the defective cells not expressing MHC-I</a:t>
            </a:r>
          </a:p>
          <a:p>
            <a:r>
              <a:rPr lang="en-US" sz="1600" dirty="0"/>
              <a:t>In human, NK cells also express CD16, whose expression increases upon maturity. Total NK cell population can be differentiated between CD56hi and CD56dim population, giving rise to three population (CD56hi CD16-, CD56hi CD16+ and CD56lo CD16+)</a:t>
            </a:r>
          </a:p>
          <a:p>
            <a:r>
              <a:rPr lang="en-US" sz="1600" dirty="0"/>
              <a:t>NK cells highly express NKRs (</a:t>
            </a:r>
            <a:r>
              <a:rPr lang="en-US" sz="1600" dirty="0" err="1"/>
              <a:t>e.g</a:t>
            </a:r>
            <a:r>
              <a:rPr lang="en-US" sz="1600" dirty="0"/>
              <a:t> KIRs and NKPs)  which are can be activating or inhibitory. NKRs are also expressed in non-NK cell populations.</a:t>
            </a:r>
          </a:p>
          <a:p>
            <a:r>
              <a:rPr lang="en-US" sz="1600" dirty="0"/>
              <a:t>Recently being highlighted for cancer immunotherapy</a:t>
            </a:r>
          </a:p>
          <a:p>
            <a:r>
              <a:rPr lang="en-US" sz="1600" dirty="0"/>
              <a:t>Possible roles in adaptive immune response, phagocytosis, antigen presentation, transplant, acute phase response and sepsis. </a:t>
            </a:r>
          </a:p>
          <a:p>
            <a:r>
              <a:rPr lang="en-US" sz="1600" dirty="0"/>
              <a:t>Target specificity and absence of exaggerated cytokine release makes them good agent for immunotherapy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28D4686-95CF-45E6-A7D5-5675E7CEF477}"/>
              </a:ext>
            </a:extLst>
          </p:cNvPr>
          <p:cNvSpPr txBox="1">
            <a:spLocks/>
          </p:cNvSpPr>
          <p:nvPr/>
        </p:nvSpPr>
        <p:spPr>
          <a:xfrm>
            <a:off x="3228976" y="169980"/>
            <a:ext cx="5981700" cy="400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</a:rPr>
              <a:t>Introduction to Natural Killer Cells </a:t>
            </a:r>
          </a:p>
          <a:p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00584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1299B9F-04FB-4665-BBA1-6B5BE9F91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21106"/>
            <a:ext cx="5343157" cy="400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99B6B31-9865-4560-8C99-CACECC46A0A2}"/>
              </a:ext>
            </a:extLst>
          </p:cNvPr>
          <p:cNvSpPr txBox="1">
            <a:spLocks/>
          </p:cNvSpPr>
          <p:nvPr/>
        </p:nvSpPr>
        <p:spPr>
          <a:xfrm>
            <a:off x="1133475" y="647354"/>
            <a:ext cx="10210800" cy="400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</a:rPr>
              <a:t>Normal Natural Killer Cells activation and evasion in hepatic cell carcinoma </a:t>
            </a:r>
          </a:p>
          <a:p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4887AA0-81D3-434A-A6F9-DF968336F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5" y="1757836"/>
            <a:ext cx="4429125" cy="4119087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552470-330B-47CB-B8C4-8FC6C5766AE2}"/>
              </a:ext>
            </a:extLst>
          </p:cNvPr>
          <p:cNvSpPr txBox="1"/>
          <p:nvPr/>
        </p:nvSpPr>
        <p:spPr>
          <a:xfrm>
            <a:off x="1457326" y="6000749"/>
            <a:ext cx="329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Outline of NK cell activation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84B6C-2682-4234-A285-17CD4748F9A7}"/>
              </a:ext>
            </a:extLst>
          </p:cNvPr>
          <p:cNvSpPr txBox="1"/>
          <p:nvPr/>
        </p:nvSpPr>
        <p:spPr>
          <a:xfrm>
            <a:off x="8008108" y="5876923"/>
            <a:ext cx="368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Mitigation of NK cell response in cancer</a:t>
            </a:r>
          </a:p>
        </p:txBody>
      </p:sp>
    </p:spTree>
    <p:extLst>
      <p:ext uri="{BB962C8B-B14F-4D97-AF65-F5344CB8AC3E}">
        <p14:creationId xmlns:p14="http://schemas.microsoft.com/office/powerpoint/2010/main" val="297799887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4C4FD-DB0D-4BCD-831F-62032AD8C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70" y="1001297"/>
            <a:ext cx="5057775" cy="47949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56D6BC-F785-473E-AEAB-2EAAD93E4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436" y="1106072"/>
            <a:ext cx="5057775" cy="4794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F3E37A-5D69-4ACE-AD4F-2083A8165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290" y="6027771"/>
            <a:ext cx="2383743" cy="6889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4E7994-9627-4728-BD82-0806E6E72881}"/>
              </a:ext>
            </a:extLst>
          </p:cNvPr>
          <p:cNvSpPr txBox="1"/>
          <p:nvPr/>
        </p:nvSpPr>
        <p:spPr>
          <a:xfrm>
            <a:off x="2550253" y="5880683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A044F-18C4-40B5-A4AE-92A87253719F}"/>
              </a:ext>
            </a:extLst>
          </p:cNvPr>
          <p:cNvSpPr txBox="1"/>
          <p:nvPr/>
        </p:nvSpPr>
        <p:spPr>
          <a:xfrm>
            <a:off x="8373610" y="5880683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B83978A-5E48-4E79-9F51-CC925904EA35}"/>
              </a:ext>
            </a:extLst>
          </p:cNvPr>
          <p:cNvSpPr/>
          <p:nvPr/>
        </p:nvSpPr>
        <p:spPr>
          <a:xfrm>
            <a:off x="9454393" y="3984772"/>
            <a:ext cx="662730" cy="6375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7F24F5-7558-43C7-BE32-962E7302FD56}"/>
              </a:ext>
            </a:extLst>
          </p:cNvPr>
          <p:cNvSpPr/>
          <p:nvPr/>
        </p:nvSpPr>
        <p:spPr>
          <a:xfrm>
            <a:off x="8791663" y="3976384"/>
            <a:ext cx="662730" cy="6375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5D55CE-6D33-4A1D-9A06-F6F6F60D0794}"/>
              </a:ext>
            </a:extLst>
          </p:cNvPr>
          <p:cNvSpPr/>
          <p:nvPr/>
        </p:nvSpPr>
        <p:spPr>
          <a:xfrm>
            <a:off x="8252672" y="3665990"/>
            <a:ext cx="662730" cy="6375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750D601-2DB9-4299-B3CF-1DFF3E276341}"/>
              </a:ext>
            </a:extLst>
          </p:cNvPr>
          <p:cNvSpPr/>
          <p:nvPr/>
        </p:nvSpPr>
        <p:spPr>
          <a:xfrm>
            <a:off x="9824211" y="1697371"/>
            <a:ext cx="445314" cy="4219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F107F6C-8C19-495C-BD6A-CF396FDCCF66}"/>
              </a:ext>
            </a:extLst>
          </p:cNvPr>
          <p:cNvSpPr/>
          <p:nvPr/>
        </p:nvSpPr>
        <p:spPr>
          <a:xfrm>
            <a:off x="7970242" y="2997666"/>
            <a:ext cx="445314" cy="4219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686853-0C14-4403-A04A-78E39C79FF6D}"/>
              </a:ext>
            </a:extLst>
          </p:cNvPr>
          <p:cNvSpPr/>
          <p:nvPr/>
        </p:nvSpPr>
        <p:spPr>
          <a:xfrm>
            <a:off x="2708941" y="3298272"/>
            <a:ext cx="445314" cy="4219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BB4B4A-95EB-4B10-AE8E-C0A1AA1A61C6}"/>
              </a:ext>
            </a:extLst>
          </p:cNvPr>
          <p:cNvSpPr/>
          <p:nvPr/>
        </p:nvSpPr>
        <p:spPr>
          <a:xfrm>
            <a:off x="7023683" y="2294388"/>
            <a:ext cx="445314" cy="4219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325BC47-6F21-44E4-9285-E08175809E3D}"/>
              </a:ext>
            </a:extLst>
          </p:cNvPr>
          <p:cNvSpPr/>
          <p:nvPr/>
        </p:nvSpPr>
        <p:spPr>
          <a:xfrm>
            <a:off x="2382473" y="1342239"/>
            <a:ext cx="538288" cy="542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BD1F982-BA9A-4BC7-BA76-8745DB69DA37}"/>
              </a:ext>
            </a:extLst>
          </p:cNvPr>
          <p:cNvSpPr/>
          <p:nvPr/>
        </p:nvSpPr>
        <p:spPr>
          <a:xfrm>
            <a:off x="7381614" y="2157368"/>
            <a:ext cx="662730" cy="6375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8B15BA-6058-4525-9865-D2DFD3E08328}"/>
              </a:ext>
            </a:extLst>
          </p:cNvPr>
          <p:cNvSpPr/>
          <p:nvPr/>
        </p:nvSpPr>
        <p:spPr>
          <a:xfrm>
            <a:off x="7931093" y="2027338"/>
            <a:ext cx="445314" cy="4219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98AC9B1-56DC-44DF-B117-54A906E002E0}"/>
              </a:ext>
            </a:extLst>
          </p:cNvPr>
          <p:cNvSpPr/>
          <p:nvPr/>
        </p:nvSpPr>
        <p:spPr>
          <a:xfrm>
            <a:off x="5369652" y="2435604"/>
            <a:ext cx="343251" cy="3310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498A369-CF87-498F-A79F-BB8B801F2AB9}"/>
              </a:ext>
            </a:extLst>
          </p:cNvPr>
          <p:cNvSpPr/>
          <p:nvPr/>
        </p:nvSpPr>
        <p:spPr>
          <a:xfrm>
            <a:off x="4891479" y="3576507"/>
            <a:ext cx="445314" cy="4219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C263D651-5A97-4E6F-9074-B7DA46D355A2}"/>
              </a:ext>
            </a:extLst>
          </p:cNvPr>
          <p:cNvSpPr txBox="1">
            <a:spLocks/>
          </p:cNvSpPr>
          <p:nvPr/>
        </p:nvSpPr>
        <p:spPr>
          <a:xfrm>
            <a:off x="3327895" y="220308"/>
            <a:ext cx="6700700" cy="400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solidFill>
                  <a:srgbClr val="0070C0"/>
                </a:solidFill>
              </a:rPr>
              <a:t>viSNE</a:t>
            </a:r>
            <a:r>
              <a:rPr lang="en-US" sz="2400" b="1" dirty="0">
                <a:solidFill>
                  <a:srgbClr val="0070C0"/>
                </a:solidFill>
              </a:rPr>
              <a:t> for pre and post treatment </a:t>
            </a:r>
          </a:p>
          <a:p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7DA31E-F7EE-41A2-95C4-A6C567C1B406}"/>
              </a:ext>
            </a:extLst>
          </p:cNvPr>
          <p:cNvSpPr txBox="1"/>
          <p:nvPr/>
        </p:nvSpPr>
        <p:spPr>
          <a:xfrm>
            <a:off x="1441505" y="6281530"/>
            <a:ext cx="558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Tx with </a:t>
            </a:r>
            <a:r>
              <a:rPr lang="en-US" dirty="0" err="1">
                <a:solidFill>
                  <a:srgbClr val="FF0000"/>
                </a:solidFill>
              </a:rPr>
              <a:t>Tecentric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Opdivo</a:t>
            </a:r>
            <a:r>
              <a:rPr lang="en-US" dirty="0">
                <a:solidFill>
                  <a:srgbClr val="FF0000"/>
                </a:solidFill>
              </a:rPr>
              <a:t> and Keytruda: Pre and Post</a:t>
            </a:r>
          </a:p>
        </p:txBody>
      </p:sp>
    </p:spTree>
    <p:extLst>
      <p:ext uri="{BB962C8B-B14F-4D97-AF65-F5344CB8AC3E}">
        <p14:creationId xmlns:p14="http://schemas.microsoft.com/office/powerpoint/2010/main" val="243515811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Plot object">
            <a:extLst>
              <a:ext uri="{FF2B5EF4-FFF2-40B4-BE49-F238E27FC236}">
                <a16:creationId xmlns:a16="http://schemas.microsoft.com/office/drawing/2014/main" id="{89A86AEE-9671-4B27-ABB8-5B162007A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016" y="198712"/>
            <a:ext cx="3407356" cy="32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Plot object">
            <a:extLst>
              <a:ext uri="{FF2B5EF4-FFF2-40B4-BE49-F238E27FC236}">
                <a16:creationId xmlns:a16="http://schemas.microsoft.com/office/drawing/2014/main" id="{CCA5E690-F7E0-4945-985A-BA46C6FD7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744" y="198712"/>
            <a:ext cx="3407356" cy="32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7B2F7C-4001-4AC7-930F-D1655C6DEA02}"/>
              </a:ext>
            </a:extLst>
          </p:cNvPr>
          <p:cNvSpPr txBox="1"/>
          <p:nvPr/>
        </p:nvSpPr>
        <p:spPr>
          <a:xfrm>
            <a:off x="1224651" y="1737296"/>
            <a:ext cx="1284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CD158b</a:t>
            </a:r>
          </a:p>
        </p:txBody>
      </p:sp>
      <p:pic>
        <p:nvPicPr>
          <p:cNvPr id="5" name="Picture 2" descr="Plot object">
            <a:extLst>
              <a:ext uri="{FF2B5EF4-FFF2-40B4-BE49-F238E27FC236}">
                <a16:creationId xmlns:a16="http://schemas.microsoft.com/office/drawing/2014/main" id="{1F686CAC-1C7D-410E-8EF5-94B7E365F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138" y="3519728"/>
            <a:ext cx="3407355" cy="32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lot object">
            <a:extLst>
              <a:ext uri="{FF2B5EF4-FFF2-40B4-BE49-F238E27FC236}">
                <a16:creationId xmlns:a16="http://schemas.microsoft.com/office/drawing/2014/main" id="{BDC06BE1-1AA0-465A-A9D8-6BA6410C8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744" y="3519728"/>
            <a:ext cx="3407355" cy="32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1EC1F3-C798-465E-BBFA-533078E5CC67}"/>
              </a:ext>
            </a:extLst>
          </p:cNvPr>
          <p:cNvSpPr txBox="1"/>
          <p:nvPr/>
        </p:nvSpPr>
        <p:spPr>
          <a:xfrm>
            <a:off x="1224651" y="4659040"/>
            <a:ext cx="1489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NKG2D</a:t>
            </a:r>
          </a:p>
        </p:txBody>
      </p:sp>
    </p:spTree>
    <p:extLst>
      <p:ext uri="{BB962C8B-B14F-4D97-AF65-F5344CB8AC3E}">
        <p14:creationId xmlns:p14="http://schemas.microsoft.com/office/powerpoint/2010/main" val="374718633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43F2A3-2DC8-46C4-80DF-BB554E06B7FC}"/>
              </a:ext>
            </a:extLst>
          </p:cNvPr>
          <p:cNvSpPr/>
          <p:nvPr/>
        </p:nvSpPr>
        <p:spPr>
          <a:xfrm>
            <a:off x="1095374" y="1066800"/>
            <a:ext cx="961072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Cluster 7: </a:t>
            </a:r>
            <a:r>
              <a:rPr lang="en-US" sz="2400" dirty="0"/>
              <a:t>	NKG2C+CD226+CD244+KLRG1+ NKG2D+ Non classical NK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70C0"/>
                </a:solidFill>
              </a:rPr>
              <a:t>Cluster 11: </a:t>
            </a:r>
            <a:r>
              <a:rPr lang="en-US" sz="2400" dirty="0"/>
              <a:t>	CD226-CD158b+CD244-KLRG1- NKG2D+ Classical NK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70C0"/>
                </a:solidFill>
              </a:rPr>
              <a:t>Cluster 16: </a:t>
            </a:r>
            <a:r>
              <a:rPr lang="en-US" sz="2400" dirty="0"/>
              <a:t>	CD226-CD244-KLRG1- NKG2D+ Unconventional NK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70C0"/>
                </a:solidFill>
              </a:rPr>
              <a:t>Cluster 19: </a:t>
            </a:r>
            <a:r>
              <a:rPr lang="en-US" sz="2400" dirty="0"/>
              <a:t>	CD161+CD226+CD244+KLRG1+ NKG2D+ Classical NK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70C0"/>
                </a:solidFill>
              </a:rPr>
              <a:t>Cluster 45 and 46:  </a:t>
            </a:r>
            <a:r>
              <a:rPr lang="en-US" sz="2400" dirty="0"/>
              <a:t>CD2+CD226+CD244+KLRG1+ NKG2D+ Non classical NK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70C0"/>
                </a:solidFill>
              </a:rPr>
              <a:t>Cluster 44: </a:t>
            </a:r>
            <a:r>
              <a:rPr lang="en-US" sz="2400" dirty="0"/>
              <a:t>	CD244+ KLRG1+ NKG2D+Non classical NK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3E584CD-4007-44BA-B0EF-79ABD90E6118}"/>
              </a:ext>
            </a:extLst>
          </p:cNvPr>
          <p:cNvSpPr txBox="1">
            <a:spLocks/>
          </p:cNvSpPr>
          <p:nvPr/>
        </p:nvSpPr>
        <p:spPr>
          <a:xfrm>
            <a:off x="1600200" y="219076"/>
            <a:ext cx="9191625" cy="847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</a:rPr>
              <a:t>Summary of Cluster Number and Level of Expression of Protein</a:t>
            </a:r>
          </a:p>
          <a:p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9C6C62-F52E-495C-9D1D-D2B06BA82D97}"/>
              </a:ext>
            </a:extLst>
          </p:cNvPr>
          <p:cNvSpPr txBox="1"/>
          <p:nvPr/>
        </p:nvSpPr>
        <p:spPr>
          <a:xfrm>
            <a:off x="522888" y="5891896"/>
            <a:ext cx="11705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Conclusion: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CyTOF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combined by machine learning helped us in identifying proteomics based biomarkers that are useful 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 both test and therapeutics development in cancer therapy. It demonstrated the presence of NKG2D on NK cells as signal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improved outcomes post immunotherapy targeting PD1/PD-L1 pathway.  </a:t>
            </a:r>
          </a:p>
        </p:txBody>
      </p:sp>
    </p:spTree>
    <p:extLst>
      <p:ext uri="{BB962C8B-B14F-4D97-AF65-F5344CB8AC3E}">
        <p14:creationId xmlns:p14="http://schemas.microsoft.com/office/powerpoint/2010/main" val="135824506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1F0A8C-B94B-490F-B4D3-6754F3A2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22" y="1314112"/>
            <a:ext cx="10515600" cy="908801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ICP-TOF based Flow Cytometry which uses </a:t>
            </a:r>
            <a:r>
              <a:rPr lang="en-US" sz="2800" dirty="0" err="1">
                <a:solidFill>
                  <a:srgbClr val="000000"/>
                </a:solidFill>
              </a:rPr>
              <a:t>Lanthanid</a:t>
            </a:r>
            <a:r>
              <a:rPr lang="en-US" sz="2800" dirty="0">
                <a:solidFill>
                  <a:srgbClr val="000000"/>
                </a:solidFill>
              </a:rPr>
              <a:t> (3+) metals instead of fluorescent antibody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C63027-49F6-4E03-957E-A930B03A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322" y="2222913"/>
            <a:ext cx="8382000" cy="4337886"/>
          </a:xfrm>
        </p:spPr>
        <p:txBody>
          <a:bodyPr>
            <a:normAutofit/>
          </a:bodyPr>
          <a:lstStyle/>
          <a:p>
            <a:pPr>
              <a:buFont typeface="Roboto Light" panose="02000000000000000000" pitchFamily="2" charset="0"/>
              <a:buChar char="√"/>
            </a:pPr>
            <a:r>
              <a:rPr lang="en-US" sz="2800" dirty="0">
                <a:solidFill>
                  <a:srgbClr val="000000"/>
                </a:solidFill>
              </a:rPr>
              <a:t>No need to do compensation correction</a:t>
            </a:r>
          </a:p>
          <a:p>
            <a:pPr>
              <a:buFont typeface="Roboto Light" panose="02000000000000000000" pitchFamily="2" charset="0"/>
              <a:buChar char="√"/>
            </a:pPr>
            <a:r>
              <a:rPr lang="en-US" sz="2800" dirty="0">
                <a:solidFill>
                  <a:srgbClr val="000000"/>
                </a:solidFill>
              </a:rPr>
              <a:t>No background correction</a:t>
            </a:r>
          </a:p>
          <a:p>
            <a:pPr>
              <a:buFont typeface="Roboto Light" panose="02000000000000000000" pitchFamily="2" charset="0"/>
              <a:buChar char="√"/>
            </a:pPr>
            <a:r>
              <a:rPr lang="en-US" sz="2800" dirty="0">
                <a:solidFill>
                  <a:srgbClr val="000000"/>
                </a:solidFill>
              </a:rPr>
              <a:t>Can read up to 50 antibodies</a:t>
            </a:r>
          </a:p>
          <a:p>
            <a:pPr>
              <a:buFont typeface="Roboto Light" panose="02000000000000000000" pitchFamily="2" charset="0"/>
              <a:buChar char="√"/>
            </a:pPr>
            <a:r>
              <a:rPr lang="en-US" sz="2800" dirty="0">
                <a:solidFill>
                  <a:srgbClr val="000000"/>
                </a:solidFill>
              </a:rPr>
              <a:t>Generates FCS 3.0 data like flow cytometry data</a:t>
            </a:r>
          </a:p>
          <a:p>
            <a:pPr>
              <a:buFont typeface="Roboto Light" panose="02000000000000000000" pitchFamily="2" charset="0"/>
              <a:buChar char="√"/>
            </a:pPr>
            <a:r>
              <a:rPr lang="en-US" sz="2800" dirty="0">
                <a:solidFill>
                  <a:srgbClr val="000000"/>
                </a:solidFill>
              </a:rPr>
              <a:t>Requires traditional gating (</a:t>
            </a:r>
            <a:r>
              <a:rPr lang="en-US" sz="2800" dirty="0" err="1">
                <a:solidFill>
                  <a:srgbClr val="000000"/>
                </a:solidFill>
              </a:rPr>
              <a:t>flowJo</a:t>
            </a:r>
            <a:r>
              <a:rPr lang="en-US" sz="2800" dirty="0">
                <a:solidFill>
                  <a:srgbClr val="000000"/>
                </a:solidFill>
              </a:rPr>
              <a:t>) and dimensionality reduction (R/Bioconductor) based analysis</a:t>
            </a:r>
          </a:p>
          <a:p>
            <a:endParaRPr lang="en-US" dirty="0"/>
          </a:p>
        </p:txBody>
      </p:sp>
      <p:pic>
        <p:nvPicPr>
          <p:cNvPr id="8" name="Picture 8" descr="List of Elements in the Lathanide Group">
            <a:extLst>
              <a:ext uri="{FF2B5EF4-FFF2-40B4-BE49-F238E27FC236}">
                <a16:creationId xmlns:a16="http://schemas.microsoft.com/office/drawing/2014/main" id="{09DA50F9-FD82-4097-BCD2-768D4E6B6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4276588"/>
            <a:ext cx="3377723" cy="239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The NIPH mass cytometry platform (CyTOF®) - NIPH">
            <a:extLst>
              <a:ext uri="{FF2B5EF4-FFF2-40B4-BE49-F238E27FC236}">
                <a16:creationId xmlns:a16="http://schemas.microsoft.com/office/drawing/2014/main" id="{9C225886-0FEE-40E7-9AAA-BCDE39C6D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5763"/>
            <a:ext cx="3377723" cy="19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F3DFCC-464F-4472-B030-96451B5B006A}"/>
              </a:ext>
            </a:extLst>
          </p:cNvPr>
          <p:cNvSpPr txBox="1">
            <a:spLocks/>
          </p:cNvSpPr>
          <p:nvPr/>
        </p:nvSpPr>
        <p:spPr>
          <a:xfrm>
            <a:off x="838200" y="179289"/>
            <a:ext cx="11097122" cy="932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cap="all" dirty="0" err="1">
                <a:solidFill>
                  <a:srgbClr val="0070C0"/>
                </a:solidFill>
              </a:rPr>
              <a:t>Cytof</a:t>
            </a:r>
            <a:r>
              <a:rPr lang="en-US" sz="2400" b="1" cap="all" dirty="0">
                <a:solidFill>
                  <a:srgbClr val="0070C0"/>
                </a:solidFill>
              </a:rPr>
              <a:t>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540826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E8D799-EA70-4C8A-90E8-6E69E552C2C1}"/>
              </a:ext>
            </a:extLst>
          </p:cNvPr>
          <p:cNvSpPr txBox="1">
            <a:spLocks/>
          </p:cNvSpPr>
          <p:nvPr/>
        </p:nvSpPr>
        <p:spPr>
          <a:xfrm>
            <a:off x="295524" y="960065"/>
            <a:ext cx="9058542" cy="55890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Dimensionality reduction </a:t>
            </a:r>
            <a:r>
              <a:rPr lang="en-US" dirty="0" err="1"/>
              <a:t>viSNE</a:t>
            </a:r>
            <a:r>
              <a:rPr lang="en-US" dirty="0"/>
              <a:t> (</a:t>
            </a:r>
            <a:r>
              <a:rPr lang="en-US" dirty="0" err="1"/>
              <a:t>tSNE</a:t>
            </a:r>
            <a:r>
              <a:rPr lang="en-US" dirty="0"/>
              <a:t>) to Traditional analysis (Dr-to-Tr) approach was applied for further analysis</a:t>
            </a:r>
          </a:p>
          <a:p>
            <a:pPr marL="285750" indent="-285750"/>
            <a:r>
              <a:rPr lang="en-US" dirty="0"/>
              <a:t>DR approaches such as </a:t>
            </a:r>
            <a:r>
              <a:rPr lang="en-US" dirty="0" err="1"/>
              <a:t>viSNE</a:t>
            </a:r>
            <a:r>
              <a:rPr lang="en-US" dirty="0"/>
              <a:t>, X-shift, UMAP, ISOMAP and PCA are common </a:t>
            </a:r>
          </a:p>
          <a:p>
            <a:pPr marL="285750" indent="-285750"/>
            <a:r>
              <a:rPr lang="en-US" dirty="0"/>
              <a:t>Dimensionality reduction using </a:t>
            </a:r>
            <a:r>
              <a:rPr lang="en-US" dirty="0" err="1"/>
              <a:t>viSNE</a:t>
            </a:r>
            <a:r>
              <a:rPr lang="en-US" dirty="0"/>
              <a:t> (biological adaptation of </a:t>
            </a:r>
            <a:r>
              <a:rPr lang="en-US" dirty="0" err="1"/>
              <a:t>tSNE</a:t>
            </a:r>
            <a:r>
              <a:rPr lang="en-US" dirty="0"/>
              <a:t>) analysis </a:t>
            </a:r>
            <a:r>
              <a:rPr lang="en-US" b="1" dirty="0"/>
              <a:t>utilizing R/Bioconductor’s </a:t>
            </a:r>
            <a:r>
              <a:rPr lang="en-US" b="1" dirty="0" err="1"/>
              <a:t>cytofkit</a:t>
            </a:r>
            <a:r>
              <a:rPr lang="en-US" b="1" dirty="0"/>
              <a:t> software</a:t>
            </a:r>
          </a:p>
          <a:p>
            <a:pPr marL="285750" indent="-285750"/>
            <a:r>
              <a:rPr lang="en-US" dirty="0"/>
              <a:t>Data merging was done using minimum value of 5000 </a:t>
            </a:r>
            <a:r>
              <a:rPr lang="en-US" dirty="0" err="1"/>
              <a:t>a.k.a</a:t>
            </a:r>
            <a:r>
              <a:rPr lang="en-US" dirty="0"/>
              <a:t> down sampling</a:t>
            </a:r>
          </a:p>
          <a:p>
            <a:pPr marL="285750" indent="-285750"/>
            <a:r>
              <a:rPr lang="en-US" dirty="0"/>
              <a:t>Cell progression was done using </a:t>
            </a:r>
            <a:r>
              <a:rPr lang="en-US" dirty="0" err="1"/>
              <a:t>isomap</a:t>
            </a:r>
            <a:r>
              <a:rPr lang="en-US" dirty="0"/>
              <a:t> to complete the map, cluster visualized using </a:t>
            </a:r>
            <a:r>
              <a:rPr lang="en-US" dirty="0" err="1"/>
              <a:t>clusterX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3AF37B6-2BB3-468D-B926-D34D8AABDFB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065" y="4230094"/>
            <a:ext cx="2264574" cy="246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hlinkClick r:id="rId3" action="ppaction://hlinksldjump"/>
            <a:extLst>
              <a:ext uri="{FF2B5EF4-FFF2-40B4-BE49-F238E27FC236}">
                <a16:creationId xmlns:a16="http://schemas.microsoft.com/office/drawing/2014/main" id="{51E1E746-AC2D-4345-A9F4-1CC6D3533369}"/>
              </a:ext>
            </a:extLst>
          </p:cNvPr>
          <p:cNvSpPr txBox="1">
            <a:spLocks/>
          </p:cNvSpPr>
          <p:nvPr/>
        </p:nvSpPr>
        <p:spPr>
          <a:xfrm>
            <a:off x="799354" y="27246"/>
            <a:ext cx="11097122" cy="932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cap="all" dirty="0">
                <a:solidFill>
                  <a:srgbClr val="0070C0"/>
                </a:solidFill>
              </a:rPr>
              <a:t>Dimensionality reduction as unsupervised ML</a:t>
            </a:r>
          </a:p>
        </p:txBody>
      </p:sp>
      <p:pic>
        <p:nvPicPr>
          <p:cNvPr id="10" name="Picture 9">
            <a:hlinkClick r:id="rId4" action="ppaction://hlinksldjump"/>
            <a:extLst>
              <a:ext uri="{FF2B5EF4-FFF2-40B4-BE49-F238E27FC236}">
                <a16:creationId xmlns:a16="http://schemas.microsoft.com/office/drawing/2014/main" id="{58B1063F-DF10-4CFD-B152-D208C5299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021" y="960065"/>
            <a:ext cx="24765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543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appearance of the GUI for cytofkit.The GUI provides full options of cytofkit with help buttons explaining the meaning of each parameter.">
            <a:extLst>
              <a:ext uri="{FF2B5EF4-FFF2-40B4-BE49-F238E27FC236}">
                <a16:creationId xmlns:a16="http://schemas.microsoft.com/office/drawing/2014/main" id="{D6333D8E-2979-4DA2-8CC2-5E2334190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6" y="2716486"/>
            <a:ext cx="6017656" cy="346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414DE3-701B-4E1A-B1EF-977E08EFEA28}"/>
              </a:ext>
            </a:extLst>
          </p:cNvPr>
          <p:cNvSpPr txBox="1"/>
          <p:nvPr/>
        </p:nvSpPr>
        <p:spPr>
          <a:xfrm>
            <a:off x="1907144" y="971081"/>
            <a:ext cx="3114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library(“</a:t>
            </a:r>
            <a:r>
              <a:rPr lang="en-US" dirty="0" err="1"/>
              <a:t>cytofkit</a:t>
            </a:r>
            <a:r>
              <a:rPr lang="en-US" dirty="0"/>
              <a:t>”)</a:t>
            </a:r>
          </a:p>
          <a:p>
            <a:r>
              <a:rPr lang="en-US" dirty="0" err="1"/>
              <a:t>cytofkit_gui</a:t>
            </a:r>
            <a:r>
              <a:rPr lang="en-US" dirty="0"/>
              <a:t>()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0519AF8B-3836-4E88-9A68-0A9FCF5C26B3}"/>
              </a:ext>
            </a:extLst>
          </p:cNvPr>
          <p:cNvSpPr/>
          <p:nvPr/>
        </p:nvSpPr>
        <p:spPr>
          <a:xfrm>
            <a:off x="2809460" y="1855304"/>
            <a:ext cx="304800" cy="7421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70C9F58-0292-4C9F-B27A-68E93A40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736" y="1760777"/>
            <a:ext cx="4971264" cy="346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35166E3-FFF1-4E70-98F3-FB8C20A29297}"/>
              </a:ext>
            </a:extLst>
          </p:cNvPr>
          <p:cNvSpPr/>
          <p:nvPr/>
        </p:nvSpPr>
        <p:spPr>
          <a:xfrm>
            <a:off x="6400800" y="3591339"/>
            <a:ext cx="715617" cy="357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CC02D-8B0A-49DA-8A14-A958A2ACA1D2}"/>
              </a:ext>
            </a:extLst>
          </p:cNvPr>
          <p:cNvSpPr txBox="1"/>
          <p:nvPr/>
        </p:nvSpPr>
        <p:spPr>
          <a:xfrm>
            <a:off x="7220736" y="5750580"/>
            <a:ext cx="445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Alternatively </a:t>
            </a:r>
            <a:r>
              <a:rPr lang="en-US" dirty="0" err="1"/>
              <a:t>Rtsne</a:t>
            </a:r>
            <a:r>
              <a:rPr lang="en-US" dirty="0"/>
              <a:t>, </a:t>
            </a:r>
            <a:r>
              <a:rPr lang="en-US" dirty="0" err="1"/>
              <a:t>Opentsne</a:t>
            </a:r>
            <a:r>
              <a:rPr lang="en-US" dirty="0"/>
              <a:t>, </a:t>
            </a:r>
            <a:r>
              <a:rPr lang="en-US" dirty="0" err="1"/>
              <a:t>FlowJo</a:t>
            </a:r>
            <a:r>
              <a:rPr lang="en-US" dirty="0"/>
              <a:t> Plugin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3C4972-34D8-4D14-B434-4F64EE3FCD8A}"/>
              </a:ext>
            </a:extLst>
          </p:cNvPr>
          <p:cNvSpPr/>
          <p:nvPr/>
        </p:nvSpPr>
        <p:spPr>
          <a:xfrm>
            <a:off x="761999" y="149008"/>
            <a:ext cx="113633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cap="small" dirty="0" err="1">
                <a:solidFill>
                  <a:srgbClr val="0070C0"/>
                </a:solidFill>
                <a:latin typeface="Calibri" panose="020F0502020204030204" pitchFamily="34" charset="0"/>
              </a:rPr>
              <a:t>Cytofkit</a:t>
            </a:r>
            <a:r>
              <a:rPr lang="en-US" sz="2400" b="1" cap="small" dirty="0">
                <a:solidFill>
                  <a:srgbClr val="0070C0"/>
                </a:solidFill>
                <a:latin typeface="Calibri" panose="020F0502020204030204" pitchFamily="34" charset="0"/>
              </a:rPr>
              <a:t>: A Bioconductor Package for an Integrated Mass Cytometry Data Analysis Pipeline</a:t>
            </a:r>
          </a:p>
        </p:txBody>
      </p:sp>
    </p:spTree>
    <p:extLst>
      <p:ext uri="{BB962C8B-B14F-4D97-AF65-F5344CB8AC3E}">
        <p14:creationId xmlns:p14="http://schemas.microsoft.com/office/powerpoint/2010/main" val="187126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F9B756-9C68-4A59-B232-BC0FFE65B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016" y="3935894"/>
            <a:ext cx="1792577" cy="1764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5F706-661C-45C5-97EE-087B2E248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649" y="3935894"/>
            <a:ext cx="1792577" cy="1764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B4A26C-24C4-4895-94ED-B2E7CDF33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186" y="3935894"/>
            <a:ext cx="1792577" cy="1764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FE0F7-DB95-4B87-92DF-521E44021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4947" y="897048"/>
            <a:ext cx="1792577" cy="1764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8E21F5-32D1-44B6-94E3-08223AB02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315" y="897048"/>
            <a:ext cx="1792577" cy="1764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7BA324-00B3-4561-A5A7-D78B65148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1683" y="897048"/>
            <a:ext cx="1792577" cy="1764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9635B0-BD7C-4AE1-B928-C931835556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3442" y="987866"/>
            <a:ext cx="1439186" cy="143918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30C3A7C-95FF-4251-99A8-03B89A704D7D}"/>
              </a:ext>
            </a:extLst>
          </p:cNvPr>
          <p:cNvSpPr/>
          <p:nvPr/>
        </p:nvSpPr>
        <p:spPr>
          <a:xfrm>
            <a:off x="4856008" y="1592165"/>
            <a:ext cx="278295" cy="238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C0D763C-971E-460B-98D1-2BA07091D066}"/>
              </a:ext>
            </a:extLst>
          </p:cNvPr>
          <p:cNvSpPr/>
          <p:nvPr/>
        </p:nvSpPr>
        <p:spPr>
          <a:xfrm>
            <a:off x="7327535" y="1592165"/>
            <a:ext cx="278295" cy="238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5959670-4094-4AE9-BDA8-81D70B4B1A36}"/>
              </a:ext>
            </a:extLst>
          </p:cNvPr>
          <p:cNvSpPr/>
          <p:nvPr/>
        </p:nvSpPr>
        <p:spPr>
          <a:xfrm>
            <a:off x="9750033" y="1588189"/>
            <a:ext cx="278295" cy="238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0C966BE-688E-4280-8B09-53CD3398C43B}"/>
              </a:ext>
            </a:extLst>
          </p:cNvPr>
          <p:cNvSpPr/>
          <p:nvPr/>
        </p:nvSpPr>
        <p:spPr>
          <a:xfrm rot="5400000">
            <a:off x="10936484" y="3251339"/>
            <a:ext cx="278295" cy="238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A9BED5C-DBE0-4CED-BE54-553A62870B74}"/>
              </a:ext>
            </a:extLst>
          </p:cNvPr>
          <p:cNvSpPr/>
          <p:nvPr/>
        </p:nvSpPr>
        <p:spPr>
          <a:xfrm rot="10800000">
            <a:off x="9584058" y="4562742"/>
            <a:ext cx="278295" cy="238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A950595-EDD1-4DF3-A68D-01ED46743E42}"/>
              </a:ext>
            </a:extLst>
          </p:cNvPr>
          <p:cNvSpPr/>
          <p:nvPr/>
        </p:nvSpPr>
        <p:spPr>
          <a:xfrm rot="10800000">
            <a:off x="7183114" y="4562743"/>
            <a:ext cx="278295" cy="238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Plot object">
            <a:extLst>
              <a:ext uri="{FF2B5EF4-FFF2-40B4-BE49-F238E27FC236}">
                <a16:creationId xmlns:a16="http://schemas.microsoft.com/office/drawing/2014/main" id="{F99DB527-E767-4634-AA7F-F898B427F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" y="2744821"/>
            <a:ext cx="4341688" cy="411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773884E4-C432-45CC-A3F1-323474F953F6}"/>
              </a:ext>
            </a:extLst>
          </p:cNvPr>
          <p:cNvSpPr/>
          <p:nvPr/>
        </p:nvSpPr>
        <p:spPr>
          <a:xfrm rot="10800000">
            <a:off x="4596908" y="4562743"/>
            <a:ext cx="278295" cy="238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standing, person&#10;&#10;Description automatically generated">
            <a:extLst>
              <a:ext uri="{FF2B5EF4-FFF2-40B4-BE49-F238E27FC236}">
                <a16:creationId xmlns:a16="http://schemas.microsoft.com/office/drawing/2014/main" id="{45DC22EE-0770-454F-87AB-AF9A4AFC09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31" y="760340"/>
            <a:ext cx="2106578" cy="1901276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72F05383-8BDF-4E13-AA88-083728845DAB}"/>
              </a:ext>
            </a:extLst>
          </p:cNvPr>
          <p:cNvSpPr/>
          <p:nvPr/>
        </p:nvSpPr>
        <p:spPr>
          <a:xfrm>
            <a:off x="2373070" y="1588188"/>
            <a:ext cx="278295" cy="238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7">
            <a:hlinkClick r:id="rId11" action="ppaction://hlinksldjump"/>
            <a:extLst>
              <a:ext uri="{FF2B5EF4-FFF2-40B4-BE49-F238E27FC236}">
                <a16:creationId xmlns:a16="http://schemas.microsoft.com/office/drawing/2014/main" id="{30D730E7-D0F4-4D41-A1D8-4B6F995DC242}"/>
              </a:ext>
            </a:extLst>
          </p:cNvPr>
          <p:cNvSpPr txBox="1">
            <a:spLocks/>
          </p:cNvSpPr>
          <p:nvPr/>
        </p:nvSpPr>
        <p:spPr>
          <a:xfrm>
            <a:off x="3057525" y="0"/>
            <a:ext cx="6404701" cy="787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cap="all" dirty="0">
                <a:solidFill>
                  <a:srgbClr val="0070C0"/>
                </a:solidFill>
              </a:rPr>
              <a:t>T Cells </a:t>
            </a:r>
            <a:r>
              <a:rPr lang="en-US" sz="2400" b="1" cap="all" dirty="0" err="1">
                <a:solidFill>
                  <a:srgbClr val="0070C0"/>
                </a:solidFill>
              </a:rPr>
              <a:t>visne</a:t>
            </a:r>
            <a:r>
              <a:rPr lang="en-US" sz="2400" b="1" cap="all" dirty="0">
                <a:solidFill>
                  <a:srgbClr val="0070C0"/>
                </a:solidFill>
              </a:rPr>
              <a:t> analysis </a:t>
            </a:r>
          </a:p>
          <a:p>
            <a:pPr algn="ctr"/>
            <a:r>
              <a:rPr lang="en-US" sz="2400" b="1" cap="all" dirty="0">
                <a:solidFill>
                  <a:srgbClr val="0070C0"/>
                </a:solidFill>
              </a:rPr>
              <a:t>  ND vs CVID - DATA CLEANING AND EXPORTING</a:t>
            </a:r>
          </a:p>
        </p:txBody>
      </p:sp>
    </p:spTree>
    <p:extLst>
      <p:ext uri="{BB962C8B-B14F-4D97-AF65-F5344CB8AC3E}">
        <p14:creationId xmlns:p14="http://schemas.microsoft.com/office/powerpoint/2010/main" val="20041958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D1F017-F878-447E-AC63-9F2087DB31C0}"/>
              </a:ext>
            </a:extLst>
          </p:cNvPr>
          <p:cNvGrpSpPr/>
          <p:nvPr/>
        </p:nvGrpSpPr>
        <p:grpSpPr>
          <a:xfrm>
            <a:off x="4454109" y="1690779"/>
            <a:ext cx="3889341" cy="3927447"/>
            <a:chOff x="6160655" y="1052432"/>
            <a:chExt cx="6096000" cy="5775158"/>
          </a:xfrm>
        </p:grpSpPr>
        <p:pic>
          <p:nvPicPr>
            <p:cNvPr id="2052" name="Picture 4" descr="Plot object">
              <a:extLst>
                <a:ext uri="{FF2B5EF4-FFF2-40B4-BE49-F238E27FC236}">
                  <a16:creationId xmlns:a16="http://schemas.microsoft.com/office/drawing/2014/main" id="{38927F27-AFA5-452E-A9B2-2746DF730F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0655" y="1052432"/>
              <a:ext cx="6096000" cy="5775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6DE75C1-C267-45AC-B96B-DB6E796BECBC}"/>
                </a:ext>
              </a:extLst>
            </p:cNvPr>
            <p:cNvSpPr/>
            <p:nvPr/>
          </p:nvSpPr>
          <p:spPr>
            <a:xfrm>
              <a:off x="8724550" y="3294427"/>
              <a:ext cx="411061" cy="4278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2BC335-E0E9-491E-AD3B-3082289B5F8C}"/>
                </a:ext>
              </a:extLst>
            </p:cNvPr>
            <p:cNvSpPr/>
            <p:nvPr/>
          </p:nvSpPr>
          <p:spPr>
            <a:xfrm>
              <a:off x="8910506" y="3673330"/>
              <a:ext cx="258661" cy="2586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FCF8342-739C-447C-9696-A0DA61B000A3}"/>
              </a:ext>
            </a:extLst>
          </p:cNvPr>
          <p:cNvGrpSpPr/>
          <p:nvPr/>
        </p:nvGrpSpPr>
        <p:grpSpPr>
          <a:xfrm>
            <a:off x="333748" y="1690778"/>
            <a:ext cx="3765145" cy="3927448"/>
            <a:chOff x="0" y="1077191"/>
            <a:chExt cx="6096000" cy="5775158"/>
          </a:xfrm>
        </p:grpSpPr>
        <p:pic>
          <p:nvPicPr>
            <p:cNvPr id="2054" name="Picture 6" descr="Plot object">
              <a:extLst>
                <a:ext uri="{FF2B5EF4-FFF2-40B4-BE49-F238E27FC236}">
                  <a16:creationId xmlns:a16="http://schemas.microsoft.com/office/drawing/2014/main" id="{AD5F7B35-F82C-4DD8-95FA-5EA530235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77191"/>
              <a:ext cx="6096000" cy="5775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C4307B-C946-48C3-8343-344DE4EE73A1}"/>
                </a:ext>
              </a:extLst>
            </p:cNvPr>
            <p:cNvSpPr/>
            <p:nvPr/>
          </p:nvSpPr>
          <p:spPr>
            <a:xfrm>
              <a:off x="2357306" y="2237414"/>
              <a:ext cx="286617" cy="2866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F820EEC-1948-4360-93EC-DCA49F8DC502}"/>
                </a:ext>
              </a:extLst>
            </p:cNvPr>
            <p:cNvSpPr/>
            <p:nvPr/>
          </p:nvSpPr>
          <p:spPr>
            <a:xfrm>
              <a:off x="2123812" y="2054254"/>
              <a:ext cx="286617" cy="2866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BE6197C-A639-4ACA-AD5A-E1C380265842}"/>
                </a:ext>
              </a:extLst>
            </p:cNvPr>
            <p:cNvSpPr/>
            <p:nvPr/>
          </p:nvSpPr>
          <p:spPr>
            <a:xfrm>
              <a:off x="2442594" y="2666651"/>
              <a:ext cx="286617" cy="2866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56A79B-F849-4215-A32D-671F039ECAB7}"/>
                </a:ext>
              </a:extLst>
            </p:cNvPr>
            <p:cNvSpPr/>
            <p:nvPr/>
          </p:nvSpPr>
          <p:spPr>
            <a:xfrm>
              <a:off x="3442283" y="4371016"/>
              <a:ext cx="286617" cy="2866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6E56E6-0D51-4420-8886-2AFA4D24F84B}"/>
                </a:ext>
              </a:extLst>
            </p:cNvPr>
            <p:cNvSpPr/>
            <p:nvPr/>
          </p:nvSpPr>
          <p:spPr>
            <a:xfrm>
              <a:off x="3817969" y="4475572"/>
              <a:ext cx="286617" cy="2866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98BD5B-98A7-44BA-A370-741492601F32}"/>
              </a:ext>
            </a:extLst>
          </p:cNvPr>
          <p:cNvSpPr txBox="1"/>
          <p:nvPr/>
        </p:nvSpPr>
        <p:spPr>
          <a:xfrm>
            <a:off x="1381615" y="1196886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Donor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60279C-3249-4E65-8734-26D1D03192DB}"/>
              </a:ext>
            </a:extLst>
          </p:cNvPr>
          <p:cNvSpPr txBox="1"/>
          <p:nvPr/>
        </p:nvSpPr>
        <p:spPr>
          <a:xfrm>
            <a:off x="5992360" y="1214450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CVID</a:t>
            </a:r>
          </a:p>
        </p:txBody>
      </p:sp>
      <p:sp>
        <p:nvSpPr>
          <p:cNvPr id="16" name="Text Placeholder 7">
            <a:hlinkClick r:id="rId4" action="ppaction://hlinksldjump"/>
            <a:extLst>
              <a:ext uri="{FF2B5EF4-FFF2-40B4-BE49-F238E27FC236}">
                <a16:creationId xmlns:a16="http://schemas.microsoft.com/office/drawing/2014/main" id="{905F11FC-979F-4C01-ACD4-9E19649B6DAE}"/>
              </a:ext>
            </a:extLst>
          </p:cNvPr>
          <p:cNvSpPr txBox="1">
            <a:spLocks/>
          </p:cNvSpPr>
          <p:nvPr/>
        </p:nvSpPr>
        <p:spPr>
          <a:xfrm>
            <a:off x="3588532" y="164343"/>
            <a:ext cx="5144246" cy="907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cap="all" dirty="0" err="1">
                <a:solidFill>
                  <a:srgbClr val="0070C0"/>
                </a:solidFill>
              </a:rPr>
              <a:t>viSNE</a:t>
            </a:r>
            <a:r>
              <a:rPr lang="en-US" sz="2400" b="1" cap="all" dirty="0">
                <a:solidFill>
                  <a:srgbClr val="0070C0"/>
                </a:solidFill>
              </a:rPr>
              <a:t> ANALYSIS MAP </a:t>
            </a:r>
          </a:p>
          <a:p>
            <a:pPr algn="ctr"/>
            <a:r>
              <a:rPr lang="en-US" sz="2400" b="1" cap="all" dirty="0">
                <a:solidFill>
                  <a:srgbClr val="0070C0"/>
                </a:solidFill>
              </a:rPr>
              <a:t>ND vs CVID </a:t>
            </a:r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4A0CC150-5729-4B76-8F58-4DBB16C63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887690"/>
              </p:ext>
            </p:extLst>
          </p:nvPr>
        </p:nvGraphicFramePr>
        <p:xfrm>
          <a:off x="8851090" y="2151117"/>
          <a:ext cx="3102381" cy="2555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695">
                  <a:extLst>
                    <a:ext uri="{9D8B030D-6E8A-4147-A177-3AD203B41FA5}">
                      <a16:colId xmlns:a16="http://schemas.microsoft.com/office/drawing/2014/main" val="3197244648"/>
                    </a:ext>
                  </a:extLst>
                </a:gridCol>
                <a:gridCol w="1546686">
                  <a:extLst>
                    <a:ext uri="{9D8B030D-6E8A-4147-A177-3AD203B41FA5}">
                      <a16:colId xmlns:a16="http://schemas.microsoft.com/office/drawing/2014/main" val="4150947248"/>
                    </a:ext>
                  </a:extLst>
                </a:gridCol>
              </a:tblGrid>
              <a:tr h="283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Normal Donor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CVID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264664"/>
                  </a:ext>
                </a:extLst>
              </a:tr>
              <a:tr h="283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29020"/>
                  </a:ext>
                </a:extLst>
              </a:tr>
              <a:tr h="283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814294"/>
                  </a:ext>
                </a:extLst>
              </a:tr>
              <a:tr h="283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877944"/>
                  </a:ext>
                </a:extLst>
              </a:tr>
              <a:tr h="283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242444"/>
                  </a:ext>
                </a:extLst>
              </a:tr>
              <a:tr h="283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28052"/>
                  </a:ext>
                </a:extLst>
              </a:tr>
              <a:tr h="283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739357"/>
                  </a:ext>
                </a:extLst>
              </a:tr>
              <a:tr h="283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070370"/>
                  </a:ext>
                </a:extLst>
              </a:tr>
              <a:tr h="283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374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2756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lot object">
            <a:extLst>
              <a:ext uri="{FF2B5EF4-FFF2-40B4-BE49-F238E27FC236}">
                <a16:creationId xmlns:a16="http://schemas.microsoft.com/office/drawing/2014/main" id="{0DB2D8B1-B655-4FE8-A4D4-3328D305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427" y="3333750"/>
            <a:ext cx="36817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87BEB-5871-4F69-BD0B-B068C0D4C5C2}"/>
              </a:ext>
            </a:extLst>
          </p:cNvPr>
          <p:cNvSpPr txBox="1"/>
          <p:nvPr/>
        </p:nvSpPr>
        <p:spPr>
          <a:xfrm>
            <a:off x="851769" y="4405610"/>
            <a:ext cx="109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CD3</a:t>
            </a:r>
          </a:p>
        </p:txBody>
      </p:sp>
      <p:pic>
        <p:nvPicPr>
          <p:cNvPr id="10244" name="Picture 4" descr="Plot object">
            <a:extLst>
              <a:ext uri="{FF2B5EF4-FFF2-40B4-BE49-F238E27FC236}">
                <a16:creationId xmlns:a16="http://schemas.microsoft.com/office/drawing/2014/main" id="{F993AB53-A59E-4C38-9D3F-8A1643C31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103" y="3333750"/>
            <a:ext cx="3538801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lot object">
            <a:extLst>
              <a:ext uri="{FF2B5EF4-FFF2-40B4-BE49-F238E27FC236}">
                <a16:creationId xmlns:a16="http://schemas.microsoft.com/office/drawing/2014/main" id="{8603A68F-7428-4181-84FD-697D2A02B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877" y="150082"/>
            <a:ext cx="3681300" cy="308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lot object">
            <a:extLst>
              <a:ext uri="{FF2B5EF4-FFF2-40B4-BE49-F238E27FC236}">
                <a16:creationId xmlns:a16="http://schemas.microsoft.com/office/drawing/2014/main" id="{BFE27662-3487-4C07-9101-8077A5ED8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102" y="154872"/>
            <a:ext cx="3538801" cy="317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F503F7-D8C9-4765-956F-A29B8F357ADF}"/>
              </a:ext>
            </a:extLst>
          </p:cNvPr>
          <p:cNvSpPr txBox="1"/>
          <p:nvPr/>
        </p:nvSpPr>
        <p:spPr>
          <a:xfrm>
            <a:off x="851769" y="1690569"/>
            <a:ext cx="109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CD45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FDD2E7-7058-49B5-B0E9-AD0EF32088A9}"/>
              </a:ext>
            </a:extLst>
          </p:cNvPr>
          <p:cNvSpPr txBox="1"/>
          <p:nvPr/>
        </p:nvSpPr>
        <p:spPr>
          <a:xfrm>
            <a:off x="8778286" y="6488668"/>
            <a:ext cx="88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BBE701-41CC-43E5-AA16-D425CF3668C3}"/>
              </a:ext>
            </a:extLst>
          </p:cNvPr>
          <p:cNvSpPr txBox="1"/>
          <p:nvPr/>
        </p:nvSpPr>
        <p:spPr>
          <a:xfrm>
            <a:off x="4625386" y="6553200"/>
            <a:ext cx="88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ND</a:t>
            </a:r>
          </a:p>
        </p:txBody>
      </p:sp>
    </p:spTree>
    <p:extLst>
      <p:ext uri="{BB962C8B-B14F-4D97-AF65-F5344CB8AC3E}">
        <p14:creationId xmlns:p14="http://schemas.microsoft.com/office/powerpoint/2010/main" val="171149091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Plot object">
            <a:extLst>
              <a:ext uri="{FF2B5EF4-FFF2-40B4-BE49-F238E27FC236}">
                <a16:creationId xmlns:a16="http://schemas.microsoft.com/office/drawing/2014/main" id="{2EF687DD-CFA9-48A7-AEBD-A938A68DD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05" y="347436"/>
            <a:ext cx="3773930" cy="32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FBA502-A48D-4FD3-ACE4-9B727AC7B2DD}"/>
              </a:ext>
            </a:extLst>
          </p:cNvPr>
          <p:cNvSpPr txBox="1"/>
          <p:nvPr/>
        </p:nvSpPr>
        <p:spPr>
          <a:xfrm>
            <a:off x="708571" y="2089722"/>
            <a:ext cx="109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CD4</a:t>
            </a:r>
          </a:p>
        </p:txBody>
      </p:sp>
      <p:pic>
        <p:nvPicPr>
          <p:cNvPr id="18436" name="Picture 4" descr="Plot object">
            <a:extLst>
              <a:ext uri="{FF2B5EF4-FFF2-40B4-BE49-F238E27FC236}">
                <a16:creationId xmlns:a16="http://schemas.microsoft.com/office/drawing/2014/main" id="{B4B2D27E-0E01-4DED-95E2-F032B168E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398" y="387925"/>
            <a:ext cx="3559175" cy="320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lot object">
            <a:extLst>
              <a:ext uri="{FF2B5EF4-FFF2-40B4-BE49-F238E27FC236}">
                <a16:creationId xmlns:a16="http://schemas.microsoft.com/office/drawing/2014/main" id="{4EC96151-850E-4BEF-87BC-84535748A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05" y="3683784"/>
            <a:ext cx="3773930" cy="313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lot object">
            <a:extLst>
              <a:ext uri="{FF2B5EF4-FFF2-40B4-BE49-F238E27FC236}">
                <a16:creationId xmlns:a16="http://schemas.microsoft.com/office/drawing/2014/main" id="{782236CA-DDEC-48CF-B3CF-3AF1A810F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399" y="3683783"/>
            <a:ext cx="3559175" cy="30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4000C-F707-44DF-ACCA-C18CFFA3AE3A}"/>
              </a:ext>
            </a:extLst>
          </p:cNvPr>
          <p:cNvSpPr txBox="1"/>
          <p:nvPr/>
        </p:nvSpPr>
        <p:spPr>
          <a:xfrm>
            <a:off x="708571" y="4787266"/>
            <a:ext cx="109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CD8</a:t>
            </a:r>
          </a:p>
        </p:txBody>
      </p:sp>
    </p:spTree>
    <p:extLst>
      <p:ext uri="{BB962C8B-B14F-4D97-AF65-F5344CB8AC3E}">
        <p14:creationId xmlns:p14="http://schemas.microsoft.com/office/powerpoint/2010/main" val="73875045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Plot object">
            <a:extLst>
              <a:ext uri="{FF2B5EF4-FFF2-40B4-BE49-F238E27FC236}">
                <a16:creationId xmlns:a16="http://schemas.microsoft.com/office/drawing/2014/main" id="{8E78481D-FBCB-436F-BF83-B0E6B9FFB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159" y="259619"/>
            <a:ext cx="3691650" cy="316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EE80CC-56ED-409A-85FC-B4A422D5A7BA}"/>
              </a:ext>
            </a:extLst>
          </p:cNvPr>
          <p:cNvSpPr txBox="1"/>
          <p:nvPr/>
        </p:nvSpPr>
        <p:spPr>
          <a:xfrm>
            <a:off x="504430" y="1727137"/>
            <a:ext cx="109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CD127</a:t>
            </a:r>
          </a:p>
        </p:txBody>
      </p:sp>
      <p:pic>
        <p:nvPicPr>
          <p:cNvPr id="32772" name="Picture 4" descr="Plot object">
            <a:extLst>
              <a:ext uri="{FF2B5EF4-FFF2-40B4-BE49-F238E27FC236}">
                <a16:creationId xmlns:a16="http://schemas.microsoft.com/office/drawing/2014/main" id="{A3A66690-9858-48CA-817B-56F3AA0EE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259619"/>
            <a:ext cx="3691650" cy="326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D03ED27-AA49-4EA8-9FE0-C27A80E98F76}"/>
              </a:ext>
            </a:extLst>
          </p:cNvPr>
          <p:cNvGrpSpPr/>
          <p:nvPr/>
        </p:nvGrpSpPr>
        <p:grpSpPr>
          <a:xfrm>
            <a:off x="3312159" y="3527840"/>
            <a:ext cx="3691650" cy="3268221"/>
            <a:chOff x="78270" y="1239982"/>
            <a:chExt cx="6477000" cy="5427518"/>
          </a:xfrm>
        </p:grpSpPr>
        <p:pic>
          <p:nvPicPr>
            <p:cNvPr id="7" name="Picture 2" descr="Plot object">
              <a:extLst>
                <a:ext uri="{FF2B5EF4-FFF2-40B4-BE49-F238E27FC236}">
                  <a16:creationId xmlns:a16="http://schemas.microsoft.com/office/drawing/2014/main" id="{48CAD6BA-98E9-48DE-A6E9-F860111355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70" y="1239982"/>
              <a:ext cx="6477000" cy="5427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636397-536E-4C3C-B2C2-9FD93133F05F}"/>
                </a:ext>
              </a:extLst>
            </p:cNvPr>
            <p:cNvSpPr/>
            <p:nvPr/>
          </p:nvSpPr>
          <p:spPr>
            <a:xfrm>
              <a:off x="4226635" y="2747755"/>
              <a:ext cx="1206756" cy="1115511"/>
            </a:xfrm>
            <a:custGeom>
              <a:avLst/>
              <a:gdLst>
                <a:gd name="connsiteX0" fmla="*/ 742930 w 1206756"/>
                <a:gd name="connsiteY0" fmla="*/ 198783 h 1115511"/>
                <a:gd name="connsiteX1" fmla="*/ 716426 w 1206756"/>
                <a:gd name="connsiteY1" fmla="*/ 265044 h 1115511"/>
                <a:gd name="connsiteX2" fmla="*/ 676669 w 1206756"/>
                <a:gd name="connsiteY2" fmla="*/ 291548 h 1115511"/>
                <a:gd name="connsiteX3" fmla="*/ 570652 w 1206756"/>
                <a:gd name="connsiteY3" fmla="*/ 371061 h 1115511"/>
                <a:gd name="connsiteX4" fmla="*/ 517643 w 1206756"/>
                <a:gd name="connsiteY4" fmla="*/ 384313 h 1115511"/>
                <a:gd name="connsiteX5" fmla="*/ 477887 w 1206756"/>
                <a:gd name="connsiteY5" fmla="*/ 397566 h 1115511"/>
                <a:gd name="connsiteX6" fmla="*/ 398374 w 1206756"/>
                <a:gd name="connsiteY6" fmla="*/ 490331 h 1115511"/>
                <a:gd name="connsiteX7" fmla="*/ 305608 w 1206756"/>
                <a:gd name="connsiteY7" fmla="*/ 569844 h 1115511"/>
                <a:gd name="connsiteX8" fmla="*/ 265852 w 1206756"/>
                <a:gd name="connsiteY8" fmla="*/ 622853 h 1115511"/>
                <a:gd name="connsiteX9" fmla="*/ 146582 w 1206756"/>
                <a:gd name="connsiteY9" fmla="*/ 702366 h 1115511"/>
                <a:gd name="connsiteX10" fmla="*/ 53817 w 1206756"/>
                <a:gd name="connsiteY10" fmla="*/ 808383 h 1115511"/>
                <a:gd name="connsiteX11" fmla="*/ 40565 w 1206756"/>
                <a:gd name="connsiteY11" fmla="*/ 848140 h 1115511"/>
                <a:gd name="connsiteX12" fmla="*/ 14061 w 1206756"/>
                <a:gd name="connsiteY12" fmla="*/ 901148 h 1115511"/>
                <a:gd name="connsiteX13" fmla="*/ 27313 w 1206756"/>
                <a:gd name="connsiteY13" fmla="*/ 1099931 h 1115511"/>
                <a:gd name="connsiteX14" fmla="*/ 345365 w 1206756"/>
                <a:gd name="connsiteY14" fmla="*/ 1060174 h 1115511"/>
                <a:gd name="connsiteX15" fmla="*/ 385122 w 1206756"/>
                <a:gd name="connsiteY15" fmla="*/ 1020418 h 1115511"/>
                <a:gd name="connsiteX16" fmla="*/ 438130 w 1206756"/>
                <a:gd name="connsiteY16" fmla="*/ 1007166 h 1115511"/>
                <a:gd name="connsiteX17" fmla="*/ 583904 w 1206756"/>
                <a:gd name="connsiteY17" fmla="*/ 940905 h 1115511"/>
                <a:gd name="connsiteX18" fmla="*/ 703174 w 1206756"/>
                <a:gd name="connsiteY18" fmla="*/ 901148 h 1115511"/>
                <a:gd name="connsiteX19" fmla="*/ 742930 w 1206756"/>
                <a:gd name="connsiteY19" fmla="*/ 887896 h 1115511"/>
                <a:gd name="connsiteX20" fmla="*/ 835695 w 1206756"/>
                <a:gd name="connsiteY20" fmla="*/ 821635 h 1115511"/>
                <a:gd name="connsiteX21" fmla="*/ 888704 w 1206756"/>
                <a:gd name="connsiteY21" fmla="*/ 808383 h 1115511"/>
                <a:gd name="connsiteX22" fmla="*/ 928461 w 1206756"/>
                <a:gd name="connsiteY22" fmla="*/ 768627 h 1115511"/>
                <a:gd name="connsiteX23" fmla="*/ 1113991 w 1206756"/>
                <a:gd name="connsiteY23" fmla="*/ 622853 h 1115511"/>
                <a:gd name="connsiteX24" fmla="*/ 1167000 w 1206756"/>
                <a:gd name="connsiteY24" fmla="*/ 503583 h 1115511"/>
                <a:gd name="connsiteX25" fmla="*/ 1206756 w 1206756"/>
                <a:gd name="connsiteY25" fmla="*/ 410818 h 1115511"/>
                <a:gd name="connsiteX26" fmla="*/ 1180252 w 1206756"/>
                <a:gd name="connsiteY26" fmla="*/ 79513 h 1115511"/>
                <a:gd name="connsiteX27" fmla="*/ 1167000 w 1206756"/>
                <a:gd name="connsiteY27" fmla="*/ 26505 h 1115511"/>
                <a:gd name="connsiteX28" fmla="*/ 1113991 w 1206756"/>
                <a:gd name="connsiteY28" fmla="*/ 13253 h 1115511"/>
                <a:gd name="connsiteX29" fmla="*/ 1074235 w 1206756"/>
                <a:gd name="connsiteY29" fmla="*/ 0 h 1115511"/>
                <a:gd name="connsiteX30" fmla="*/ 901956 w 1206756"/>
                <a:gd name="connsiteY30" fmla="*/ 39757 h 1115511"/>
                <a:gd name="connsiteX31" fmla="*/ 835695 w 1206756"/>
                <a:gd name="connsiteY31" fmla="*/ 132522 h 1115511"/>
                <a:gd name="connsiteX32" fmla="*/ 795939 w 1206756"/>
                <a:gd name="connsiteY32" fmla="*/ 159027 h 1115511"/>
                <a:gd name="connsiteX33" fmla="*/ 756182 w 1206756"/>
                <a:gd name="connsiteY33" fmla="*/ 198783 h 1115511"/>
                <a:gd name="connsiteX34" fmla="*/ 689922 w 1206756"/>
                <a:gd name="connsiteY34" fmla="*/ 251792 h 1115511"/>
                <a:gd name="connsiteX35" fmla="*/ 742930 w 1206756"/>
                <a:gd name="connsiteY35" fmla="*/ 198783 h 1115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06756" h="1115511">
                  <a:moveTo>
                    <a:pt x="742930" y="198783"/>
                  </a:moveTo>
                  <a:cubicBezTo>
                    <a:pt x="747347" y="200992"/>
                    <a:pt x="730253" y="245687"/>
                    <a:pt x="716426" y="265044"/>
                  </a:cubicBezTo>
                  <a:cubicBezTo>
                    <a:pt x="707168" y="278004"/>
                    <a:pt x="689411" y="281992"/>
                    <a:pt x="676669" y="291548"/>
                  </a:cubicBezTo>
                  <a:cubicBezTo>
                    <a:pt x="668989" y="297308"/>
                    <a:pt x="593954" y="361075"/>
                    <a:pt x="570652" y="371061"/>
                  </a:cubicBezTo>
                  <a:cubicBezTo>
                    <a:pt x="553911" y="378236"/>
                    <a:pt x="535156" y="379309"/>
                    <a:pt x="517643" y="384313"/>
                  </a:cubicBezTo>
                  <a:cubicBezTo>
                    <a:pt x="504212" y="388151"/>
                    <a:pt x="491139" y="393148"/>
                    <a:pt x="477887" y="397566"/>
                  </a:cubicBezTo>
                  <a:cubicBezTo>
                    <a:pt x="350279" y="525171"/>
                    <a:pt x="479108" y="389414"/>
                    <a:pt x="398374" y="490331"/>
                  </a:cubicBezTo>
                  <a:cubicBezTo>
                    <a:pt x="371517" y="523902"/>
                    <a:pt x="337143" y="538309"/>
                    <a:pt x="305608" y="569844"/>
                  </a:cubicBezTo>
                  <a:cubicBezTo>
                    <a:pt x="289990" y="585462"/>
                    <a:pt x="282820" y="608713"/>
                    <a:pt x="265852" y="622853"/>
                  </a:cubicBezTo>
                  <a:cubicBezTo>
                    <a:pt x="229145" y="653442"/>
                    <a:pt x="146582" y="702366"/>
                    <a:pt x="146582" y="702366"/>
                  </a:cubicBezTo>
                  <a:cubicBezTo>
                    <a:pt x="89170" y="845899"/>
                    <a:pt x="163586" y="698614"/>
                    <a:pt x="53817" y="808383"/>
                  </a:cubicBezTo>
                  <a:cubicBezTo>
                    <a:pt x="43939" y="818261"/>
                    <a:pt x="46068" y="835300"/>
                    <a:pt x="40565" y="848140"/>
                  </a:cubicBezTo>
                  <a:cubicBezTo>
                    <a:pt x="32783" y="866298"/>
                    <a:pt x="22896" y="883479"/>
                    <a:pt x="14061" y="901148"/>
                  </a:cubicBezTo>
                  <a:cubicBezTo>
                    <a:pt x="18478" y="967409"/>
                    <a:pt x="-27942" y="1063094"/>
                    <a:pt x="27313" y="1099931"/>
                  </a:cubicBezTo>
                  <a:cubicBezTo>
                    <a:pt x="72500" y="1130056"/>
                    <a:pt x="266744" y="1116332"/>
                    <a:pt x="345365" y="1060174"/>
                  </a:cubicBezTo>
                  <a:cubicBezTo>
                    <a:pt x="360616" y="1049281"/>
                    <a:pt x="368850" y="1029716"/>
                    <a:pt x="385122" y="1020418"/>
                  </a:cubicBezTo>
                  <a:cubicBezTo>
                    <a:pt x="400935" y="1011382"/>
                    <a:pt x="420461" y="1011583"/>
                    <a:pt x="438130" y="1007166"/>
                  </a:cubicBezTo>
                  <a:cubicBezTo>
                    <a:pt x="567409" y="920980"/>
                    <a:pt x="464470" y="975029"/>
                    <a:pt x="583904" y="940905"/>
                  </a:cubicBezTo>
                  <a:cubicBezTo>
                    <a:pt x="624199" y="929392"/>
                    <a:pt x="663417" y="914400"/>
                    <a:pt x="703174" y="901148"/>
                  </a:cubicBezTo>
                  <a:lnTo>
                    <a:pt x="742930" y="887896"/>
                  </a:lnTo>
                  <a:cubicBezTo>
                    <a:pt x="748956" y="883376"/>
                    <a:pt x="820630" y="828092"/>
                    <a:pt x="835695" y="821635"/>
                  </a:cubicBezTo>
                  <a:cubicBezTo>
                    <a:pt x="852436" y="814460"/>
                    <a:pt x="871034" y="812800"/>
                    <a:pt x="888704" y="808383"/>
                  </a:cubicBezTo>
                  <a:cubicBezTo>
                    <a:pt x="901956" y="795131"/>
                    <a:pt x="913956" y="780495"/>
                    <a:pt x="928461" y="768627"/>
                  </a:cubicBezTo>
                  <a:cubicBezTo>
                    <a:pt x="979016" y="727263"/>
                    <a:pt x="1065416" y="671428"/>
                    <a:pt x="1113991" y="622853"/>
                  </a:cubicBezTo>
                  <a:cubicBezTo>
                    <a:pt x="1147360" y="589484"/>
                    <a:pt x="1150599" y="546225"/>
                    <a:pt x="1167000" y="503583"/>
                  </a:cubicBezTo>
                  <a:cubicBezTo>
                    <a:pt x="1179077" y="472184"/>
                    <a:pt x="1193504" y="441740"/>
                    <a:pt x="1206756" y="410818"/>
                  </a:cubicBezTo>
                  <a:cubicBezTo>
                    <a:pt x="1197921" y="300383"/>
                    <a:pt x="1191652" y="189713"/>
                    <a:pt x="1180252" y="79513"/>
                  </a:cubicBezTo>
                  <a:cubicBezTo>
                    <a:pt x="1178378" y="61397"/>
                    <a:pt x="1179879" y="39384"/>
                    <a:pt x="1167000" y="26505"/>
                  </a:cubicBezTo>
                  <a:cubicBezTo>
                    <a:pt x="1154121" y="13626"/>
                    <a:pt x="1131504" y="18257"/>
                    <a:pt x="1113991" y="13253"/>
                  </a:cubicBezTo>
                  <a:cubicBezTo>
                    <a:pt x="1100560" y="9415"/>
                    <a:pt x="1087487" y="4418"/>
                    <a:pt x="1074235" y="0"/>
                  </a:cubicBezTo>
                  <a:cubicBezTo>
                    <a:pt x="1016809" y="13252"/>
                    <a:pt x="956452" y="17317"/>
                    <a:pt x="901956" y="39757"/>
                  </a:cubicBezTo>
                  <a:cubicBezTo>
                    <a:pt x="804203" y="80008"/>
                    <a:pt x="876342" y="81713"/>
                    <a:pt x="835695" y="132522"/>
                  </a:cubicBezTo>
                  <a:cubicBezTo>
                    <a:pt x="825745" y="144959"/>
                    <a:pt x="808175" y="148831"/>
                    <a:pt x="795939" y="159027"/>
                  </a:cubicBezTo>
                  <a:cubicBezTo>
                    <a:pt x="781541" y="171025"/>
                    <a:pt x="770286" y="186442"/>
                    <a:pt x="756182" y="198783"/>
                  </a:cubicBezTo>
                  <a:cubicBezTo>
                    <a:pt x="734895" y="217409"/>
                    <a:pt x="712009" y="234122"/>
                    <a:pt x="689922" y="251792"/>
                  </a:cubicBezTo>
                  <a:cubicBezTo>
                    <a:pt x="744788" y="270081"/>
                    <a:pt x="738513" y="196574"/>
                    <a:pt x="742930" y="19878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5BC4F0F-FEC0-407B-8286-6D149F781FCC}"/>
                </a:ext>
              </a:extLst>
            </p:cNvPr>
            <p:cNvSpPr/>
            <p:nvPr/>
          </p:nvSpPr>
          <p:spPr>
            <a:xfrm>
              <a:off x="3588716" y="4711579"/>
              <a:ext cx="898801" cy="611361"/>
            </a:xfrm>
            <a:custGeom>
              <a:avLst/>
              <a:gdLst>
                <a:gd name="connsiteX0" fmla="*/ 209688 w 898801"/>
                <a:gd name="connsiteY0" fmla="*/ 557403 h 611361"/>
                <a:gd name="connsiteX1" fmla="*/ 647010 w 898801"/>
                <a:gd name="connsiteY1" fmla="*/ 570655 h 611361"/>
                <a:gd name="connsiteX2" fmla="*/ 673514 w 898801"/>
                <a:gd name="connsiteY2" fmla="*/ 544150 h 611361"/>
                <a:gd name="connsiteX3" fmla="*/ 726523 w 898801"/>
                <a:gd name="connsiteY3" fmla="*/ 504394 h 611361"/>
                <a:gd name="connsiteX4" fmla="*/ 819288 w 898801"/>
                <a:gd name="connsiteY4" fmla="*/ 464637 h 611361"/>
                <a:gd name="connsiteX5" fmla="*/ 859045 w 898801"/>
                <a:gd name="connsiteY5" fmla="*/ 424881 h 611361"/>
                <a:gd name="connsiteX6" fmla="*/ 898801 w 898801"/>
                <a:gd name="connsiteY6" fmla="*/ 279107 h 611361"/>
                <a:gd name="connsiteX7" fmla="*/ 885549 w 898801"/>
                <a:gd name="connsiteY7" fmla="*/ 146585 h 611361"/>
                <a:gd name="connsiteX8" fmla="*/ 779532 w 898801"/>
                <a:gd name="connsiteY8" fmla="*/ 93576 h 611361"/>
                <a:gd name="connsiteX9" fmla="*/ 713271 w 898801"/>
                <a:gd name="connsiteY9" fmla="*/ 67072 h 611361"/>
                <a:gd name="connsiteX10" fmla="*/ 487984 w 898801"/>
                <a:gd name="connsiteY10" fmla="*/ 27316 h 611361"/>
                <a:gd name="connsiteX11" fmla="*/ 434975 w 898801"/>
                <a:gd name="connsiteY11" fmla="*/ 811 h 611361"/>
                <a:gd name="connsiteX12" fmla="*/ 302454 w 898801"/>
                <a:gd name="connsiteY12" fmla="*/ 14063 h 611361"/>
                <a:gd name="connsiteX13" fmla="*/ 262697 w 898801"/>
                <a:gd name="connsiteY13" fmla="*/ 40568 h 611361"/>
                <a:gd name="connsiteX14" fmla="*/ 183184 w 898801"/>
                <a:gd name="connsiteY14" fmla="*/ 120081 h 611361"/>
                <a:gd name="connsiteX15" fmla="*/ 143427 w 898801"/>
                <a:gd name="connsiteY15" fmla="*/ 133333 h 611361"/>
                <a:gd name="connsiteX16" fmla="*/ 103671 w 898801"/>
                <a:gd name="connsiteY16" fmla="*/ 159837 h 611361"/>
                <a:gd name="connsiteX17" fmla="*/ 37410 w 898801"/>
                <a:gd name="connsiteY17" fmla="*/ 239350 h 611361"/>
                <a:gd name="connsiteX18" fmla="*/ 24158 w 898801"/>
                <a:gd name="connsiteY18" fmla="*/ 332116 h 611361"/>
                <a:gd name="connsiteX19" fmla="*/ 24158 w 898801"/>
                <a:gd name="connsiteY19" fmla="*/ 491142 h 611361"/>
                <a:gd name="connsiteX20" fmla="*/ 63914 w 898801"/>
                <a:gd name="connsiteY20" fmla="*/ 517646 h 611361"/>
                <a:gd name="connsiteX21" fmla="*/ 156680 w 898801"/>
                <a:gd name="connsiteY21" fmla="*/ 583907 h 611361"/>
                <a:gd name="connsiteX22" fmla="*/ 209688 w 898801"/>
                <a:gd name="connsiteY22" fmla="*/ 610411 h 611361"/>
                <a:gd name="connsiteX23" fmla="*/ 381967 w 898801"/>
                <a:gd name="connsiteY23" fmla="*/ 583907 h 61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8801" h="611361">
                  <a:moveTo>
                    <a:pt x="209688" y="557403"/>
                  </a:moveTo>
                  <a:cubicBezTo>
                    <a:pt x="381105" y="625969"/>
                    <a:pt x="302942" y="605062"/>
                    <a:pt x="647010" y="570655"/>
                  </a:cubicBezTo>
                  <a:cubicBezTo>
                    <a:pt x="659442" y="569412"/>
                    <a:pt x="663916" y="552149"/>
                    <a:pt x="673514" y="544150"/>
                  </a:cubicBezTo>
                  <a:cubicBezTo>
                    <a:pt x="690482" y="530010"/>
                    <a:pt x="707793" y="516100"/>
                    <a:pt x="726523" y="504394"/>
                  </a:cubicBezTo>
                  <a:cubicBezTo>
                    <a:pt x="763956" y="480999"/>
                    <a:pt x="780639" y="477520"/>
                    <a:pt x="819288" y="464637"/>
                  </a:cubicBezTo>
                  <a:cubicBezTo>
                    <a:pt x="832540" y="451385"/>
                    <a:pt x="848152" y="440131"/>
                    <a:pt x="859045" y="424881"/>
                  </a:cubicBezTo>
                  <a:cubicBezTo>
                    <a:pt x="895181" y="374291"/>
                    <a:pt x="889612" y="343431"/>
                    <a:pt x="898801" y="279107"/>
                  </a:cubicBezTo>
                  <a:cubicBezTo>
                    <a:pt x="894384" y="234933"/>
                    <a:pt x="904153" y="186893"/>
                    <a:pt x="885549" y="146585"/>
                  </a:cubicBezTo>
                  <a:cubicBezTo>
                    <a:pt x="872973" y="119337"/>
                    <a:pt x="808113" y="104294"/>
                    <a:pt x="779532" y="93576"/>
                  </a:cubicBezTo>
                  <a:cubicBezTo>
                    <a:pt x="757258" y="85223"/>
                    <a:pt x="736256" y="73201"/>
                    <a:pt x="713271" y="67072"/>
                  </a:cubicBezTo>
                  <a:cubicBezTo>
                    <a:pt x="637971" y="46992"/>
                    <a:pt x="564432" y="38237"/>
                    <a:pt x="487984" y="27316"/>
                  </a:cubicBezTo>
                  <a:cubicBezTo>
                    <a:pt x="470314" y="18481"/>
                    <a:pt x="454680" y="2219"/>
                    <a:pt x="434975" y="811"/>
                  </a:cubicBezTo>
                  <a:cubicBezTo>
                    <a:pt x="390694" y="-2352"/>
                    <a:pt x="345711" y="4080"/>
                    <a:pt x="302454" y="14063"/>
                  </a:cubicBezTo>
                  <a:cubicBezTo>
                    <a:pt x="286935" y="17644"/>
                    <a:pt x="274601" y="29986"/>
                    <a:pt x="262697" y="40568"/>
                  </a:cubicBezTo>
                  <a:cubicBezTo>
                    <a:pt x="234682" y="65470"/>
                    <a:pt x="218743" y="108228"/>
                    <a:pt x="183184" y="120081"/>
                  </a:cubicBezTo>
                  <a:lnTo>
                    <a:pt x="143427" y="133333"/>
                  </a:lnTo>
                  <a:cubicBezTo>
                    <a:pt x="130175" y="142168"/>
                    <a:pt x="115906" y="149641"/>
                    <a:pt x="103671" y="159837"/>
                  </a:cubicBezTo>
                  <a:cubicBezTo>
                    <a:pt x="65407" y="191724"/>
                    <a:pt x="63471" y="200259"/>
                    <a:pt x="37410" y="239350"/>
                  </a:cubicBezTo>
                  <a:cubicBezTo>
                    <a:pt x="32993" y="270272"/>
                    <a:pt x="30284" y="301487"/>
                    <a:pt x="24158" y="332116"/>
                  </a:cubicBezTo>
                  <a:cubicBezTo>
                    <a:pt x="9107" y="407370"/>
                    <a:pt x="-21709" y="365005"/>
                    <a:pt x="24158" y="491142"/>
                  </a:cubicBezTo>
                  <a:cubicBezTo>
                    <a:pt x="29601" y="506110"/>
                    <a:pt x="50954" y="508389"/>
                    <a:pt x="63914" y="517646"/>
                  </a:cubicBezTo>
                  <a:cubicBezTo>
                    <a:pt x="92366" y="537969"/>
                    <a:pt x="125442" y="566057"/>
                    <a:pt x="156680" y="583907"/>
                  </a:cubicBezTo>
                  <a:cubicBezTo>
                    <a:pt x="173832" y="593708"/>
                    <a:pt x="192019" y="601576"/>
                    <a:pt x="209688" y="610411"/>
                  </a:cubicBezTo>
                  <a:cubicBezTo>
                    <a:pt x="374940" y="596640"/>
                    <a:pt x="331100" y="634770"/>
                    <a:pt x="381967" y="58390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4" descr="Plot object">
            <a:extLst>
              <a:ext uri="{FF2B5EF4-FFF2-40B4-BE49-F238E27FC236}">
                <a16:creationId xmlns:a16="http://schemas.microsoft.com/office/drawing/2014/main" id="{D5A8E6C7-8538-4F2E-8458-AEDC87CFE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3527840"/>
            <a:ext cx="3692596" cy="329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4BD287-C9C5-4D8B-86D4-6EF77AD1F1EF}"/>
              </a:ext>
            </a:extLst>
          </p:cNvPr>
          <p:cNvSpPr txBox="1"/>
          <p:nvPr/>
        </p:nvSpPr>
        <p:spPr>
          <a:xfrm>
            <a:off x="504430" y="4771613"/>
            <a:ext cx="109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CD25</a:t>
            </a:r>
          </a:p>
        </p:txBody>
      </p:sp>
    </p:spTree>
    <p:extLst>
      <p:ext uri="{BB962C8B-B14F-4D97-AF65-F5344CB8AC3E}">
        <p14:creationId xmlns:p14="http://schemas.microsoft.com/office/powerpoint/2010/main" val="396887869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89E3DF004745488B089F08871D753E" ma:contentTypeVersion="5" ma:contentTypeDescription="Create a new document." ma:contentTypeScope="" ma:versionID="6b511f4929379d87e9c7dc8aaab271e3">
  <xsd:schema xmlns:xsd="http://www.w3.org/2001/XMLSchema" xmlns:xs="http://www.w3.org/2001/XMLSchema" xmlns:p="http://schemas.microsoft.com/office/2006/metadata/properties" xmlns:ns3="2c263713-a5fa-4d83-b92a-b96408c9d56c" xmlns:ns4="387a4f75-5bfe-47ba-8355-905f85521bff" targetNamespace="http://schemas.microsoft.com/office/2006/metadata/properties" ma:root="true" ma:fieldsID="fd40f81b2d862cd5a4a9f75562c7dc7b" ns3:_="" ns4:_="">
    <xsd:import namespace="2c263713-a5fa-4d83-b92a-b96408c9d56c"/>
    <xsd:import namespace="387a4f75-5bfe-47ba-8355-905f85521bf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263713-a5fa-4d83-b92a-b96408c9d56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7a4f75-5bfe-47ba-8355-905f85521b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ECC9EE-4F41-47DE-BCF4-81291C77CC55}">
  <ds:schemaRefs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387a4f75-5bfe-47ba-8355-905f85521bff"/>
    <ds:schemaRef ds:uri="2c263713-a5fa-4d83-b92a-b96408c9d56c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313C007-F4F3-4B4E-AC33-A64B32A1D4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263713-a5fa-4d83-b92a-b96408c9d56c"/>
    <ds:schemaRef ds:uri="387a4f75-5bfe-47ba-8355-905f85521b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74046A-CAF8-4BE2-B742-E9D1014501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10630</TotalTime>
  <Words>769</Words>
  <Application>Microsoft Office PowerPoint</Application>
  <PresentationFormat>Widescreen</PresentationFormat>
  <Paragraphs>96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Roboto Light</vt:lpstr>
      <vt:lpstr>Algerian</vt:lpstr>
      <vt:lpstr>Arial</vt:lpstr>
      <vt:lpstr>Calibri</vt:lpstr>
      <vt:lpstr>Calibri Light</vt:lpstr>
      <vt:lpstr>Office Theme</vt:lpstr>
      <vt:lpstr>Using CyTOF and Machine Learning to Identify Biomarkers in Immunodeficiency and Cancer Therapy Response</vt:lpstr>
      <vt:lpstr>ICP-TOF based Flow Cytometry which uses Lanthanid (3+) metals instead of fluorescent antibody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Srivastava, Kalyan</dc:creator>
  <cp:lastModifiedBy>Srivastava, Kalyan</cp:lastModifiedBy>
  <cp:revision>54</cp:revision>
  <dcterms:created xsi:type="dcterms:W3CDTF">2021-03-16T18:08:00Z</dcterms:created>
  <dcterms:modified xsi:type="dcterms:W3CDTF">2021-06-18T13:45:30Z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0x0101004E89E3DF004745488B089F08871D753E</vt:lpwstr>
  </property>
</Properties>
</file>